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24" r:id="rId1"/>
    <p:sldMasterId id="2147483891" r:id="rId2"/>
    <p:sldMasterId id="2147483960" r:id="rId3"/>
  </p:sldMasterIdLst>
  <p:notesMasterIdLst>
    <p:notesMasterId r:id="rId19"/>
  </p:notesMasterIdLst>
  <p:handoutMasterIdLst>
    <p:handoutMasterId r:id="rId20"/>
  </p:handoutMasterIdLst>
  <p:sldIdLst>
    <p:sldId id="284" r:id="rId4"/>
    <p:sldId id="2142533609" r:id="rId5"/>
    <p:sldId id="2142533611" r:id="rId6"/>
    <p:sldId id="333" r:id="rId7"/>
    <p:sldId id="2142533606" r:id="rId8"/>
    <p:sldId id="324" r:id="rId9"/>
    <p:sldId id="269" r:id="rId10"/>
    <p:sldId id="2142533610" r:id="rId11"/>
    <p:sldId id="2142533501" r:id="rId12"/>
    <p:sldId id="2142533607" r:id="rId13"/>
    <p:sldId id="335" r:id="rId14"/>
    <p:sldId id="332" r:id="rId15"/>
    <p:sldId id="2142533605" r:id="rId16"/>
    <p:sldId id="2142533492" r:id="rId17"/>
    <p:sldId id="2142533472" r:id="rId18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5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62FF"/>
    <a:srgbClr val="002D9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A3AAC1-62BA-44B1-A119-D51E3B1D880E}" v="4" dt="2022-01-12T21:52:26.9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41"/>
    <p:restoredTop sz="96433"/>
  </p:normalViewPr>
  <p:slideViewPr>
    <p:cSldViewPr snapToGrid="0" snapToObjects="1">
      <p:cViewPr varScale="1">
        <p:scale>
          <a:sx n="130" d="100"/>
          <a:sy n="130" d="100"/>
        </p:scale>
        <p:origin x="240" y="93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4" d="100"/>
          <a:sy n="94" d="100"/>
        </p:scale>
        <p:origin x="31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A MARTINEZ" clId="Web-{5AA3AAC1-62BA-44B1-A119-D51E3B1D880E}"/>
    <pc:docChg chg="modSld">
      <pc:chgData name="LUISA MARTINEZ" userId="" providerId="" clId="Web-{5AA3AAC1-62BA-44B1-A119-D51E3B1D880E}" dt="2022-01-12T21:52:20.989" v="2" actId="20577"/>
      <pc:docMkLst>
        <pc:docMk/>
      </pc:docMkLst>
      <pc:sldChg chg="modSp">
        <pc:chgData name="LUISA MARTINEZ" userId="" providerId="" clId="Web-{5AA3AAC1-62BA-44B1-A119-D51E3B1D880E}" dt="2022-01-12T21:52:20.989" v="2" actId="20577"/>
        <pc:sldMkLst>
          <pc:docMk/>
          <pc:sldMk cId="1592024045" sldId="2142533607"/>
        </pc:sldMkLst>
        <pc:spChg chg="mod">
          <ac:chgData name="LUISA MARTINEZ" userId="" providerId="" clId="Web-{5AA3AAC1-62BA-44B1-A119-D51E3B1D880E}" dt="2022-01-12T21:52:20.989" v="2" actId="20577"/>
          <ac:spMkLst>
            <pc:docMk/>
            <pc:sldMk cId="1592024045" sldId="2142533607"/>
            <ac:spMk id="3" creationId="{21B198AF-392E-0C47-8EBB-C69B55C6F2F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Arial" panose="020B0604020202020204" pitchFamily="34" charset="0"/>
              <a:ea typeface="IBM Plex Sans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599"/>
            <a:ext cx="3328000" cy="187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328" y="2247900"/>
            <a:ext cx="6732000" cy="6408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328" y="8786976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0"/>
      </a:spcBef>
      <a:defRPr sz="1000" b="0" i="0"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174625" indent="-169863" algn="l" defTabSz="914400" rtl="0" eaLnBrk="1" latinLnBrk="0" hangingPunct="1">
      <a:spcBef>
        <a:spcPts val="0"/>
      </a:spcBef>
      <a:buFont typeface="Arial" panose="020B0604020202020204" pitchFamily="34" charset="0"/>
      <a:buChar char="•"/>
      <a:tabLst/>
      <a:defRPr sz="1000" b="0" i="0"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347472" indent="-173736" algn="l" defTabSz="914400" rtl="0" eaLnBrk="1" latinLnBrk="0" hangingPunct="1">
      <a:spcBef>
        <a:spcPts val="0"/>
      </a:spcBef>
      <a:buFont typeface="Arial" panose="020B0604020202020204" pitchFamily="34" charset="0"/>
      <a:buChar char="•"/>
      <a:tabLst/>
      <a:defRPr sz="1000" b="0" i="0"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630936" indent="-173736" algn="l" defTabSz="914400" rtl="0" eaLnBrk="1" latinLnBrk="0" hangingPunct="1">
      <a:spcBef>
        <a:spcPts val="0"/>
      </a:spcBef>
      <a:buFont typeface="Arial" panose="020B0604020202020204" pitchFamily="34" charset="0"/>
      <a:buChar char="•"/>
      <a:tabLst/>
      <a:defRPr sz="1000" b="0" i="0"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74625" marR="0" indent="-169863" algn="l" defTabSz="914400" rtl="0" eaLnBrk="1" fontAlgn="base" latinLnBrk="0" hangingPunct="1">
      <a:lnSpc>
        <a:spcPct val="100000"/>
      </a:lnSpc>
      <a:spcBef>
        <a:spcPts val="600"/>
      </a:spcBef>
      <a:spcAft>
        <a:spcPct val="0"/>
      </a:spcAft>
      <a:buClr>
        <a:srgbClr val="000000"/>
      </a:buClr>
      <a:buSzTx/>
      <a:buFont typeface="IBM Plex Sans" charset="-120"/>
      <a:buChar char="»"/>
      <a:tabLst/>
      <a:defRPr sz="1000" b="0" i="0"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95B88-E32B-6B40-995F-55BD8224437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54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55613">
              <a:spcBef>
                <a:spcPct val="0"/>
              </a:spcBef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3188" name="Header Placeholder 3"/>
          <p:cNvSpPr txBox="1">
            <a:spLocks noGrp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823913" hangingPunct="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US" sz="53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  <a:sym typeface="Helvetica Light" pitchFamily="34" charset="0"/>
              </a:rPr>
              <a:t>BA Cognos 10 Template</a:t>
            </a:r>
          </a:p>
        </p:txBody>
      </p:sp>
      <p:sp>
        <p:nvSpPr>
          <p:cNvPr id="93189" name="Date Placeholder 4"/>
          <p:cNvSpPr txBox="1">
            <a:spLocks noGrp="1"/>
          </p:cNvSpPr>
          <p:nvPr/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823913" hangingPunct="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0EF11561-2295-4019-9DC2-63252397EA53}" type="datetime1">
              <a:rPr lang="en-US" sz="53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  <a:sym typeface="Helvetica Light" pitchFamily="34" charset="0"/>
              </a:rPr>
              <a:pPr algn="ctr" defTabSz="823913" hangingPunct="0"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t>1/12/2022</a:t>
            </a:fld>
            <a:endParaRPr lang="en-US" sz="53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  <a:sym typeface="Helvetica Light" pitchFamily="34" charset="0"/>
            </a:endParaRPr>
          </a:p>
        </p:txBody>
      </p:sp>
      <p:sp>
        <p:nvSpPr>
          <p:cNvPr id="93190" name="Footer Placeholder 5"/>
          <p:cNvSpPr txBox="1">
            <a:spLocks noGrp="1"/>
          </p:cNvSpPr>
          <p:nvPr/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823913" hangingPunct="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US" sz="53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  <a:sym typeface="Helvetica Light" pitchFamily="34" charset="0"/>
              </a:rPr>
              <a:t>Presenter name here.ppt</a:t>
            </a:r>
          </a:p>
        </p:txBody>
      </p:sp>
      <p:sp>
        <p:nvSpPr>
          <p:cNvPr id="93191" name="Slide Number Placeholder 6"/>
          <p:cNvSpPr txBox="1">
            <a:spLocks noGrp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823913" hangingPunct="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74CBB7FA-2333-4267-802D-7D896EDB3D8B}" type="slidenum">
              <a:rPr lang="en-US" sz="53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  <a:sym typeface="Helvetica Light" pitchFamily="34" charset="0"/>
              </a:rPr>
              <a:pPr algn="ctr" defTabSz="823913" hangingPunct="0"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t>6</a:t>
            </a:fld>
            <a:endParaRPr lang="en-US" sz="53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  <a:sym typeface="Helvetica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604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303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Shape 287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80" name="Shape 28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15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CA" sz="900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8265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63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t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659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993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8D54B44-5C0D-4D4C-8C6B-04C33E5B0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0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46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2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257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9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97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78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30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12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21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02D9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043C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01D6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rgbClr val="161616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73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611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043C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78A9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2981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10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6" y="201613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287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rgbClr val="002D9C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043CE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F62FE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78A9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6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51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240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61208"/>
            <a:ext cx="1837944" cy="3234591"/>
          </a:xfrm>
        </p:spPr>
        <p:txBody>
          <a:bodyPr/>
          <a:lstStyle>
            <a:lvl1pPr>
              <a:spcBef>
                <a:spcPts val="300"/>
              </a:spcBef>
              <a:defRPr sz="1000"/>
            </a:lvl1pPr>
            <a:lvl2pPr>
              <a:spcBef>
                <a:spcPts val="300"/>
              </a:spcBef>
              <a:defRPr sz="1000"/>
            </a:lvl2pPr>
            <a:lvl3pPr>
              <a:spcBef>
                <a:spcPts val="300"/>
              </a:spcBef>
              <a:defRPr sz="1000"/>
            </a:lvl3pPr>
            <a:lvl4pPr>
              <a:spcBef>
                <a:spcPts val="300"/>
              </a:spcBef>
              <a:defRPr sz="1000"/>
            </a:lvl4pPr>
            <a:lvl5pPr>
              <a:spcBef>
                <a:spcPts val="3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531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2505456" y="1261208"/>
            <a:ext cx="1837944" cy="3234591"/>
          </a:xfrm>
        </p:spPr>
        <p:txBody>
          <a:bodyPr/>
          <a:lstStyle>
            <a:lvl1pPr>
              <a:spcBef>
                <a:spcPts val="300"/>
              </a:spcBef>
              <a:defRPr sz="1000"/>
            </a:lvl1pPr>
            <a:lvl2pPr>
              <a:spcBef>
                <a:spcPts val="300"/>
              </a:spcBef>
              <a:defRPr sz="1000"/>
            </a:lvl2pPr>
            <a:lvl3pPr>
              <a:spcBef>
                <a:spcPts val="300"/>
              </a:spcBef>
              <a:defRPr sz="1000"/>
            </a:lvl3pPr>
            <a:lvl4pPr>
              <a:spcBef>
                <a:spcPts val="300"/>
              </a:spcBef>
              <a:defRPr sz="1000"/>
            </a:lvl4pPr>
            <a:lvl5pPr>
              <a:spcBef>
                <a:spcPts val="3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53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750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16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023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8566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33088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3"/>
            <a:ext cx="4123944" cy="1309877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658" y="3205697"/>
            <a:ext cx="6405743" cy="1309876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180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4" y="2315617"/>
            <a:ext cx="1292095" cy="51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96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57594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28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rgbClr val="161616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043C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78A9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rgbClr val="FFFFFF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rgbClr val="FFFFFF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rgbClr val="0F62FE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043CE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02D9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59626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400"/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62634"/>
            <a:ext cx="1837944" cy="3252216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lang="en-US" sz="1400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400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400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400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400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 i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237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196" y="2312885"/>
            <a:ext cx="1297608" cy="5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26360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6108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9829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34894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79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311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7874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369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13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765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83308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4305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71140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1986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86888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1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996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4765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48767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40561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948840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603579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95542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6" y="201613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3520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74414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25386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419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1772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51415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12548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4909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943334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66463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33088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3"/>
            <a:ext cx="4123944" cy="1309877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658" y="3205697"/>
            <a:ext cx="6405743" cy="1309876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157952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5954" y="2315617"/>
            <a:ext cx="1292095" cy="51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7707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143" y="237817"/>
            <a:ext cx="8557812" cy="485679"/>
          </a:xfrm>
          <a:prstGeom prst="rect">
            <a:avLst/>
          </a:prstGeom>
        </p:spPr>
        <p:txBody>
          <a:bodyPr/>
          <a:lstStyle>
            <a:lvl1pPr algn="l">
              <a:defRPr sz="2500">
                <a:solidFill>
                  <a:srgbClr val="619AEC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143" y="953311"/>
            <a:ext cx="8557812" cy="3399817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619AEC"/>
              </a:buClr>
              <a:buFont typeface="Wingdings" charset="2"/>
              <a:buChar char="§"/>
              <a:defRPr sz="2000">
                <a:latin typeface="+mn-lt"/>
                <a:ea typeface="IBM Plex Sans" charset="0"/>
                <a:cs typeface="IBM Plex Sans" charset="0"/>
              </a:defRPr>
            </a:lvl1pPr>
            <a:lvl2pPr>
              <a:buClr>
                <a:srgbClr val="619AEC"/>
              </a:buClr>
              <a:defRPr sz="1800">
                <a:latin typeface="+mn-lt"/>
                <a:ea typeface="IBM Plex Sans" charset="0"/>
                <a:cs typeface="IBM Plex Sans" charset="0"/>
              </a:defRPr>
            </a:lvl2pPr>
            <a:lvl3pPr>
              <a:buClr>
                <a:srgbClr val="619AEC"/>
              </a:buClr>
              <a:defRPr sz="1600">
                <a:latin typeface="+mn-lt"/>
                <a:ea typeface="IBM Plex Sans" charset="0"/>
                <a:cs typeface="IBM Plex Sans" charset="0"/>
              </a:defRPr>
            </a:lvl3pPr>
            <a:lvl4pPr>
              <a:buClr>
                <a:srgbClr val="619AEC"/>
              </a:buClr>
              <a:defRPr sz="1400">
                <a:latin typeface="+mn-lt"/>
                <a:ea typeface="IBM Plex Sans" charset="0"/>
                <a:cs typeface="IBM Plex Sans" charset="0"/>
              </a:defRPr>
            </a:lvl4pPr>
            <a:lvl5pPr>
              <a:buClr>
                <a:srgbClr val="619AEC"/>
              </a:buClr>
              <a:defRPr sz="1400">
                <a:latin typeface="+mn-lt"/>
                <a:ea typeface="IBM Plex Sans" charset="0"/>
                <a:cs typeface="IBM Plex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775445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21"/>
          <p:cNvSpPr>
            <a:spLocks noGrp="1"/>
          </p:cNvSpPr>
          <p:nvPr>
            <p:ph type="title" hasCustomPrompt="1"/>
          </p:nvPr>
        </p:nvSpPr>
        <p:spPr>
          <a:xfrm>
            <a:off x="406543" y="1564603"/>
            <a:ext cx="4798183" cy="833266"/>
          </a:xfrm>
          <a:prstGeom prst="rect">
            <a:avLst/>
          </a:prstGeom>
        </p:spPr>
        <p:txBody>
          <a:bodyPr lIns="0"/>
          <a:lstStyle>
            <a:lvl1pPr algn="l">
              <a:lnSpc>
                <a:spcPts val="2640"/>
              </a:lnSpc>
              <a:defRPr sz="2500" b="0" i="0">
                <a:solidFill>
                  <a:schemeClr val="bg1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5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406543" y="2407464"/>
            <a:ext cx="3996055" cy="69057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400" b="0" i="0" baseline="0">
                <a:solidFill>
                  <a:srgbClr val="619AEC"/>
                </a:solidFill>
                <a:latin typeface="+mn-lt"/>
                <a:ea typeface="IBM Plex Sans" charset="0"/>
                <a:cs typeface="IBM Plex Sans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 Name, Title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610" y="4637315"/>
            <a:ext cx="808286" cy="4659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7" y="4465583"/>
            <a:ext cx="1269142" cy="82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87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8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34" Type="http://schemas.openxmlformats.org/officeDocument/2006/relationships/slideLayout" Target="../slideLayouts/slideLayout98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slideLayout" Target="../slideLayouts/slideLayout97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7666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  <p:sldLayoutId id="2147483959" r:id="rId19"/>
    <p:sldLayoutId id="2147483845" r:id="rId20"/>
    <p:sldLayoutId id="2147483846" r:id="rId21"/>
    <p:sldLayoutId id="2147483847" r:id="rId22"/>
    <p:sldLayoutId id="2147483848" r:id="rId23"/>
    <p:sldLayoutId id="2147483849" r:id="rId24"/>
    <p:sldLayoutId id="2147483850" r:id="rId25"/>
    <p:sldLayoutId id="2147483851" r:id="rId26"/>
    <p:sldLayoutId id="2147483852" r:id="rId27"/>
    <p:sldLayoutId id="2147483853" r:id="rId28"/>
    <p:sldLayoutId id="2147483854" r:id="rId29"/>
    <p:sldLayoutId id="2147483855" r:id="rId30"/>
    <p:sldLayoutId id="2147483856" r:id="rId31"/>
    <p:sldLayoutId id="214748385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chemeClr val="bg1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IBM Plex Sans" pitchFamily="2" charset="2"/>
        <a:buNone/>
        <a:defRPr sz="140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 b="0" i="0" baseline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Font typeface="Arial" panose="020B0604020202020204" pitchFamily="34" charset="0"/>
        <a:buChar char="•"/>
        <a:tabLst/>
        <a:defRPr sz="140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908" r:id="rId17"/>
    <p:sldLayoutId id="2147483909" r:id="rId18"/>
    <p:sldLayoutId id="2147483910" r:id="rId19"/>
    <p:sldLayoutId id="2147483911" r:id="rId20"/>
    <p:sldLayoutId id="2147483912" r:id="rId21"/>
    <p:sldLayoutId id="2147483913" r:id="rId22"/>
    <p:sldLayoutId id="2147483914" r:id="rId23"/>
    <p:sldLayoutId id="2147483915" r:id="rId24"/>
    <p:sldLayoutId id="2147483916" r:id="rId25"/>
    <p:sldLayoutId id="2147483917" r:id="rId26"/>
    <p:sldLayoutId id="2147483918" r:id="rId27"/>
    <p:sldLayoutId id="2147483919" r:id="rId28"/>
    <p:sldLayoutId id="2147483920" r:id="rId29"/>
    <p:sldLayoutId id="2147483921" r:id="rId30"/>
    <p:sldLayoutId id="2147483922" r:id="rId31"/>
    <p:sldLayoutId id="2147483923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chemeClr val="tx1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IBM Plex Sans" pitchFamily="2" charset="2"/>
        <a:buNone/>
        <a:defRPr sz="1400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 b="0" i="0" baseline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tabLst/>
        <a:defRPr sz="1400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411866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  <p:sldLayoutId id="2147483977" r:id="rId17"/>
    <p:sldLayoutId id="2147483978" r:id="rId18"/>
    <p:sldLayoutId id="2147483979" r:id="rId19"/>
    <p:sldLayoutId id="2147483980" r:id="rId20"/>
    <p:sldLayoutId id="2147483981" r:id="rId21"/>
    <p:sldLayoutId id="2147483982" r:id="rId22"/>
    <p:sldLayoutId id="2147483983" r:id="rId23"/>
    <p:sldLayoutId id="2147483984" r:id="rId24"/>
    <p:sldLayoutId id="2147483985" r:id="rId25"/>
    <p:sldLayoutId id="2147483986" r:id="rId26"/>
    <p:sldLayoutId id="2147483987" r:id="rId27"/>
    <p:sldLayoutId id="2147483988" r:id="rId28"/>
    <p:sldLayoutId id="2147483989" r:id="rId29"/>
    <p:sldLayoutId id="2147483990" r:id="rId30"/>
    <p:sldLayoutId id="2147483991" r:id="rId31"/>
    <p:sldLayoutId id="2147483992" r:id="rId32"/>
    <p:sldLayoutId id="2147483993" r:id="rId33"/>
    <p:sldLayoutId id="2147483994" r:id="rId34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+mj-lt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 baseline="0">
          <a:solidFill>
            <a:schemeClr val="bg1"/>
          </a:solidFill>
          <a:latin typeface="+mn-lt"/>
          <a:ea typeface="IBM Plex Sans" charset="0"/>
          <a:cs typeface="IBM Plex Sans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bm.com/docs/en/zoau/1.1.1?topic=SSKFYE_1.1.1/python_doc_zoautil/index.html" TargetMode="External"/><Relationship Id="rId3" Type="http://schemas.openxmlformats.org/officeDocument/2006/relationships/hyperlink" Target="https://galaxy.ansible.com/search?deprecated=false&amp;keywords=zOS&amp;order_by=-relevance&amp;page=1" TargetMode="External"/><Relationship Id="rId7" Type="http://schemas.openxmlformats.org/officeDocument/2006/relationships/hyperlink" Target="https://www.ibm.com/docs/en/zoau/1.1.1" TargetMode="External"/><Relationship Id="rId2" Type="http://schemas.openxmlformats.org/officeDocument/2006/relationships/hyperlink" Target="https://www.ibm.com/support/z-content-solutions/ansible/" TargetMode="External"/><Relationship Id="rId1" Type="http://schemas.openxmlformats.org/officeDocument/2006/relationships/slideLayout" Target="../slideLayouts/slideLayout97.xml"/><Relationship Id="rId6" Type="http://schemas.openxmlformats.org/officeDocument/2006/relationships/hyperlink" Target="https://github.com/IBM/z_ansible_collections_samples" TargetMode="External"/><Relationship Id="rId5" Type="http://schemas.openxmlformats.org/officeDocument/2006/relationships/hyperlink" Target="https://ibm.github.io/z_ansible_collections_doc/index.html" TargetMode="External"/><Relationship Id="rId4" Type="http://schemas.openxmlformats.org/officeDocument/2006/relationships/hyperlink" Target="https://ansible-collections.github.io/ibm_zos_core/modules.html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alaxy.ansible.com/ibm/ibm_zos_core" TargetMode="External"/><Relationship Id="rId13" Type="http://schemas.openxmlformats.org/officeDocument/2006/relationships/hyperlink" Target="https://www.ibm.com/community/z/software/ansible-for-ibmz" TargetMode="External"/><Relationship Id="rId3" Type="http://schemas.openxmlformats.org/officeDocument/2006/relationships/hyperlink" Target="https://ibm.github.io/z_ansible_collections_doc/index.html" TargetMode="External"/><Relationship Id="rId7" Type="http://schemas.openxmlformats.org/officeDocument/2006/relationships/hyperlink" Target="ibm.biz/BdfH9g" TargetMode="External"/><Relationship Id="rId12" Type="http://schemas.openxmlformats.org/officeDocument/2006/relationships/hyperlink" Target="https://galaxy.ansible.com/ibm/ibm_zos_cic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4.xml"/><Relationship Id="rId6" Type="http://schemas.openxmlformats.org/officeDocument/2006/relationships/hyperlink" Target="ibm.biz/BdfHdP" TargetMode="External"/><Relationship Id="rId11" Type="http://schemas.openxmlformats.org/officeDocument/2006/relationships/hyperlink" Target="https://galaxy.ansible.com/ibm/ibm_zhmc" TargetMode="External"/><Relationship Id="rId5" Type="http://schemas.openxmlformats.org/officeDocument/2006/relationships/hyperlink" Target="ibm.biz/BdfHdq" TargetMode="External"/><Relationship Id="rId10" Type="http://schemas.openxmlformats.org/officeDocument/2006/relationships/hyperlink" Target="https://galaxy.ansible.com/ibm/ibm_zos_sysauto" TargetMode="External"/><Relationship Id="rId4" Type="http://schemas.openxmlformats.org/officeDocument/2006/relationships/hyperlink" Target="https://www.ibm.com/support/z-content-solutions/ansible/" TargetMode="External"/><Relationship Id="rId9" Type="http://schemas.openxmlformats.org/officeDocument/2006/relationships/hyperlink" Target="https://galaxy.ansible.com/ibm/ibm_zos_ims" TargetMode="External"/><Relationship Id="rId14" Type="http://schemas.openxmlformats.org/officeDocument/2006/relationships/hyperlink" Target="https://twitter.com/ansibl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9.xml"/><Relationship Id="rId4" Type="http://schemas.openxmlformats.org/officeDocument/2006/relationships/hyperlink" Target="https://github.com/IBM/z_ansible_collections_sample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community/z/software/ansible-for-ibmz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docs/en/zoau/1.1.1?topic=zoa-utilities-functionality-overview" TargetMode="External"/><Relationship Id="rId2" Type="http://schemas.openxmlformats.org/officeDocument/2006/relationships/hyperlink" Target="https://www.ibm.com/products/open-enterprise-python-zos/pricing" TargetMode="External"/><Relationship Id="rId1" Type="http://schemas.openxmlformats.org/officeDocument/2006/relationships/slideLayout" Target="../slideLayouts/slideLayout9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7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m.com/docs/SSCH39_1.0.0/com.ibm.wazi.developer.doc/zoau.html" TargetMode="External"/><Relationship Id="rId1" Type="http://schemas.openxmlformats.org/officeDocument/2006/relationships/slideLayout" Target="../slideLayouts/slideLayout9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le 2"/>
          <p:cNvSpPr>
            <a:spLocks noGrp="1"/>
          </p:cNvSpPr>
          <p:nvPr>
            <p:ph type="title"/>
          </p:nvPr>
        </p:nvSpPr>
        <p:spPr>
          <a:xfrm>
            <a:off x="277343" y="1560844"/>
            <a:ext cx="7520978" cy="1343766"/>
          </a:xfrm>
        </p:spPr>
        <p:txBody>
          <a:bodyPr wrap="square">
            <a:spAutoFit/>
          </a:bodyPr>
          <a:lstStyle/>
          <a:p>
            <a:pPr eaLnBrk="1" hangingPunct="1"/>
            <a:r>
              <a:rPr lang="en-US" sz="3200" b="1" dirty="0">
                <a:latin typeface="Arial" pitchFamily="34" charset="0"/>
                <a:cs typeface="Arial" pitchFamily="34" charset="0"/>
                <a:sym typeface="Gill Sans" pitchFamily="34" charset="0"/>
              </a:rPr>
              <a:t>Ansible and z/OS </a:t>
            </a:r>
            <a:br>
              <a:rPr lang="en-US" sz="3200" dirty="0">
                <a:latin typeface="Arial" pitchFamily="34" charset="0"/>
                <a:cs typeface="Arial" pitchFamily="34" charset="0"/>
                <a:sym typeface="Gill Sans" pitchFamily="34" charset="0"/>
              </a:rPr>
            </a:br>
            <a:br>
              <a:rPr lang="en-US" sz="3200" dirty="0">
                <a:latin typeface="Arial" pitchFamily="34" charset="0"/>
                <a:cs typeface="Arial" pitchFamily="34" charset="0"/>
                <a:sym typeface="Gill Sans" pitchFamily="34" charset="0"/>
              </a:rPr>
            </a:br>
            <a:br>
              <a:rPr lang="en-US" sz="3200" dirty="0">
                <a:latin typeface="Arial" pitchFamily="34" charset="0"/>
                <a:cs typeface="Arial" pitchFamily="34" charset="0"/>
                <a:sym typeface="Gill Sans" pitchFamily="34" charset="0"/>
              </a:rPr>
            </a:br>
            <a:endParaRPr lang="en-US" sz="3200" i="1" dirty="0">
              <a:latin typeface="Arial" pitchFamily="34" charset="0"/>
              <a:cs typeface="Arial" pitchFamily="34" charset="0"/>
              <a:sym typeface="Gill Sans" pitchFamily="34" charset="0"/>
            </a:endParaRPr>
          </a:p>
        </p:txBody>
      </p:sp>
      <p:sp>
        <p:nvSpPr>
          <p:cNvPr id="2253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0343" y="2391136"/>
            <a:ext cx="6592971" cy="743950"/>
          </a:xfrm>
        </p:spPr>
        <p:txBody>
          <a:bodyPr/>
          <a:lstStyle/>
          <a:p>
            <a:pPr>
              <a:spcBef>
                <a:spcPct val="0"/>
              </a:spcBef>
            </a:pPr>
            <a:br>
              <a:rPr lang="en-US" sz="2000" dirty="0">
                <a:latin typeface="Arial" pitchFamily="34" charset="0"/>
                <a:cs typeface="Arial" pitchFamily="34" charset="0"/>
                <a:sym typeface="Gill Sans" pitchFamily="34" charset="0"/>
              </a:rPr>
            </a:br>
            <a:r>
              <a:rPr lang="en-US" sz="2000" dirty="0">
                <a:latin typeface="Arial" pitchFamily="34" charset="0"/>
                <a:cs typeface="Arial" pitchFamily="34" charset="0"/>
                <a:sym typeface="Gill Sans" pitchFamily="34" charset="0"/>
              </a:rPr>
              <a:t>Luisa Martinez  - </a:t>
            </a:r>
            <a:r>
              <a:rPr lang="en-US" sz="2000" dirty="0"/>
              <a:t>Digital Acceleration Team  </a:t>
            </a:r>
            <a:r>
              <a:rPr lang="en-US" sz="2000" dirty="0" err="1">
                <a:latin typeface="Arial" pitchFamily="34" charset="0"/>
                <a:cs typeface="Arial" pitchFamily="34" charset="0"/>
                <a:sym typeface="Gill Sans" pitchFamily="34" charset="0"/>
              </a:rPr>
              <a:t>martinel@us.ibm.com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>
              <a:spcBef>
                <a:spcPct val="0"/>
              </a:spcBef>
            </a:pPr>
            <a:endParaRPr lang="en-US" sz="1200" dirty="0">
              <a:latin typeface="Arial" pitchFamily="34" charset="0"/>
              <a:cs typeface="Arial" pitchFamily="34" charset="0"/>
              <a:sym typeface="Gill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285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395CB-42BF-884B-9F98-C26825F7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about other Tools…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198AF-392E-0C47-8EBB-C69B55C6F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43" y="871841"/>
            <a:ext cx="8557812" cy="3399817"/>
          </a:xfrm>
        </p:spPr>
        <p:txBody>
          <a:bodyPr vert="horz" lIns="0" tIns="0" rIns="0" bIns="0" rtlCol="0" anchor="t">
            <a:noAutofit/>
          </a:bodyPr>
          <a:lstStyle/>
          <a:p>
            <a:pPr lvl="1" indent="0">
              <a:buNone/>
            </a:pPr>
            <a:r>
              <a:rPr lang="en-US" dirty="0"/>
              <a:t>Ansible can be integrated with other </a:t>
            </a:r>
          </a:p>
          <a:p>
            <a:pPr lvl="1" indent="0">
              <a:buNone/>
            </a:pPr>
            <a:r>
              <a:rPr lang="en-US" dirty="0"/>
              <a:t>tooling:</a:t>
            </a:r>
          </a:p>
          <a:p>
            <a:pPr lvl="1" indent="0">
              <a:buNone/>
            </a:pPr>
            <a:endParaRPr lang="en-US" dirty="0"/>
          </a:p>
          <a:p>
            <a:pPr marL="514352" lvl="1" indent="-342900"/>
            <a:r>
              <a:rPr lang="en-US" dirty="0"/>
              <a:t>z/OSMF</a:t>
            </a:r>
          </a:p>
          <a:p>
            <a:pPr marL="514352" lvl="1" indent="-342900"/>
            <a:r>
              <a:rPr lang="en-US" dirty="0"/>
              <a:t>System Automation </a:t>
            </a:r>
          </a:p>
          <a:p>
            <a:pPr marL="514352" lvl="1" indent="-342900"/>
            <a:r>
              <a:rPr lang="en-US" dirty="0"/>
              <a:t>Cloud Broker</a:t>
            </a:r>
          </a:p>
          <a:p>
            <a:pPr marL="514350" lvl="1" indent="-342900"/>
            <a:r>
              <a:rPr lang="en-US" dirty="0" err="1"/>
              <a:t>Zowe</a:t>
            </a:r>
            <a:r>
              <a:rPr lang="en-US" dirty="0"/>
              <a:t> </a:t>
            </a:r>
          </a:p>
          <a:p>
            <a:pPr marL="514352" lvl="1" indent="-342900"/>
            <a:r>
              <a:rPr lang="en-US" dirty="0"/>
              <a:t>Jenkins </a:t>
            </a:r>
          </a:p>
          <a:p>
            <a:pPr marL="514352" lvl="1" indent="-342900"/>
            <a:r>
              <a:rPr lang="en-US" dirty="0"/>
              <a:t>GitHub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Wooden puzzle">
            <a:extLst>
              <a:ext uri="{FF2B5EF4-FFF2-40B4-BE49-F238E27FC236}">
                <a16:creationId xmlns:a16="http://schemas.microsoft.com/office/drawing/2014/main" id="{D285B951-7D85-6242-BA25-136A5E2C2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07" r="22259"/>
          <a:stretch/>
        </p:blipFill>
        <p:spPr>
          <a:xfrm flipH="1">
            <a:off x="4572000" y="10"/>
            <a:ext cx="4572000" cy="51434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92024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C138-D2F5-204F-9C91-D371230F8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others are doing with Ansible + Python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F7F6A-0D4D-D04D-AAB7-A6F4F29F8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Automating product installation and upgrades </a:t>
            </a:r>
          </a:p>
          <a:p>
            <a:r>
              <a:rPr lang="en-US" dirty="0"/>
              <a:t>Installation verification </a:t>
            </a:r>
          </a:p>
          <a:p>
            <a:r>
              <a:rPr lang="en-US" dirty="0"/>
              <a:t>Demonstrating audit compliance </a:t>
            </a:r>
          </a:p>
          <a:p>
            <a:r>
              <a:rPr lang="en-US" dirty="0"/>
              <a:t>LPAR migration</a:t>
            </a:r>
          </a:p>
          <a:p>
            <a:r>
              <a:rPr lang="en-US" dirty="0"/>
              <a:t>Automating manual tedious processes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947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95FA1-AD7E-B842-9190-5B95E6F28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73DC6-CCAA-FA4C-A28F-37800FDA3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Ansible for z/OS Overview</a:t>
            </a:r>
            <a:r>
              <a:rPr lang="en-US" dirty="0"/>
              <a:t> </a:t>
            </a:r>
          </a:p>
          <a:p>
            <a:r>
              <a:rPr lang="en-US" dirty="0">
                <a:hlinkClick r:id="rId3"/>
              </a:rPr>
              <a:t>Ansible Galaxy 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5"/>
              </a:rPr>
              <a:t>Ansible Certified Content for IBM Z </a:t>
            </a:r>
            <a:endParaRPr lang="en-US" dirty="0"/>
          </a:p>
          <a:p>
            <a:r>
              <a:rPr lang="en-US" dirty="0">
                <a:hlinkClick r:id="rId6"/>
              </a:rPr>
              <a:t>z Ansible Collections Sample Playbooks</a:t>
            </a:r>
            <a:endParaRPr lang="en-US" dirty="0"/>
          </a:p>
          <a:p>
            <a:r>
              <a:rPr lang="en-US" dirty="0">
                <a:hlinkClick r:id="rId7"/>
              </a:rPr>
              <a:t>ZOAU Documentation</a:t>
            </a:r>
            <a:endParaRPr lang="en-US" dirty="0"/>
          </a:p>
          <a:p>
            <a:r>
              <a:rPr lang="en-US" dirty="0">
                <a:hlinkClick r:id="rId8"/>
              </a:rPr>
              <a:t>ZOAU Python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616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CEE2B5-16AC-8140-A1AF-27F713F3ED8B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0" y="1285273"/>
            <a:ext cx="2286000" cy="38582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Documentation Site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Ansible Content Solutions </a:t>
            </a:r>
            <a:endParaRPr lang="en-US" dirty="0">
              <a:solidFill>
                <a:schemeClr val="tx2"/>
              </a:solidFill>
            </a:endParaRPr>
          </a:p>
          <a:p>
            <a:endParaRPr lang="en-US" sz="1600" dirty="0">
              <a:cs typeface="Arial" panose="020B0604020202020204" pitchFamily="34" charset="0"/>
            </a:endParaRPr>
          </a:p>
          <a:p>
            <a:endParaRPr lang="en-US" sz="1600" dirty="0"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CB8F0-B4F8-D94F-9D77-3EE5B79D521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286001" y="1285277"/>
            <a:ext cx="2286000" cy="38582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Ansible Z Trial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 Hat </a:t>
            </a:r>
            <a:b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Ansible Automation Platform Free Trial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Sample Playbook Repository</a:t>
            </a:r>
            <a:endParaRPr lang="en-US" dirty="0">
              <a:solidFill>
                <a:schemeClr val="tx2"/>
              </a:solidFill>
            </a:endParaRPr>
          </a:p>
          <a:p>
            <a:pPr fontAlgn="ctr"/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2F0B32-D20A-5642-9C29-CFFFDFC6E41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0" y="1285276"/>
            <a:ext cx="2286000" cy="385822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z/OS Core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Z IMS 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Z </a:t>
            </a:r>
            <a:br>
              <a:rPr lang="en-US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System Automation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Z Hardware Management Console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Z CICS </a:t>
            </a: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48B1-2BE8-9D41-BB6D-A49B02B919E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58000" y="1285276"/>
            <a:ext cx="2286000" cy="385822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Ansible for </a:t>
            </a:r>
            <a:br>
              <a:rPr lang="en-US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Z Community</a:t>
            </a:r>
            <a:endParaRPr lang="en-US" dirty="0">
              <a:solidFill>
                <a:schemeClr val="bg1"/>
              </a:solidFill>
              <a:hlinkClick r:id="rId1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Ansible Twitter </a:t>
            </a:r>
            <a:endParaRPr lang="en-US" dirty="0">
              <a:solidFill>
                <a:schemeClr val="bg1"/>
              </a:solidFill>
            </a:endParaRPr>
          </a:p>
          <a:p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endParaRPr lang="en-US" sz="1200" dirty="0"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E325B40-42F4-C346-85C2-7DCAF083423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IBMZ/ Red Hat Ansible Certified Collections for IBM Z/ April 2020/ © 2020 IBM Corporation 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50F8B9-5803-BB40-A65D-A5E6959D29FF}"/>
              </a:ext>
            </a:extLst>
          </p:cNvPr>
          <p:cNvSpPr/>
          <p:nvPr/>
        </p:nvSpPr>
        <p:spPr>
          <a:xfrm>
            <a:off x="8824629" y="4814744"/>
            <a:ext cx="2423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8947E1-6E9C-4553-A175-053CB8F72200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BD6C0481-54E6-E543-818C-8B8FCB192D09}"/>
              </a:ext>
            </a:extLst>
          </p:cNvPr>
          <p:cNvSpPr txBox="1">
            <a:spLocks/>
          </p:cNvSpPr>
          <p:nvPr/>
        </p:nvSpPr>
        <p:spPr>
          <a:xfrm>
            <a:off x="2286000" y="-2"/>
            <a:ext cx="2286000" cy="1285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>
                <a:solidFill>
                  <a:schemeClr val="bg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Try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63D32C12-16CA-9A4F-8729-46C8DDD5C07C}"/>
              </a:ext>
            </a:extLst>
          </p:cNvPr>
          <p:cNvSpPr txBox="1">
            <a:spLocks/>
          </p:cNvSpPr>
          <p:nvPr/>
        </p:nvSpPr>
        <p:spPr>
          <a:xfrm>
            <a:off x="4572000" y="0"/>
            <a:ext cx="2286000" cy="1285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>
                <a:solidFill>
                  <a:schemeClr val="bg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Collections</a:t>
            </a:r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1E116EEF-7625-884E-A66E-B7E3CD4F87C6}"/>
              </a:ext>
            </a:extLst>
          </p:cNvPr>
          <p:cNvSpPr txBox="1">
            <a:spLocks/>
          </p:cNvSpPr>
          <p:nvPr/>
        </p:nvSpPr>
        <p:spPr>
          <a:xfrm>
            <a:off x="6857999" y="0"/>
            <a:ext cx="2286000" cy="1285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82880" tIns="164592" rIns="228600" bIns="228600" rtlCol="0" anchor="ctr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>
                <a:solidFill>
                  <a:schemeClr val="bg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</a:rPr>
              <a:t>Community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A7DB776-DA66-614E-B255-0D9F3319F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"/>
            <a:ext cx="2286000" cy="128527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sz="2400" dirty="0">
                <a:cs typeface="Arial" panose="020B0604020202020204" pitchFamily="34" charset="0"/>
              </a:rPr>
              <a:t>Learn</a:t>
            </a:r>
          </a:p>
        </p:txBody>
      </p:sp>
    </p:spTree>
    <p:extLst>
      <p:ext uri="{BB962C8B-B14F-4D97-AF65-F5344CB8AC3E}">
        <p14:creationId xmlns:p14="http://schemas.microsoft.com/office/powerpoint/2010/main" val="316092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19"/>
    </mc:Choice>
    <mc:Fallback xmlns="">
      <p:transition spd="slow" advTm="1321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F8909B-E557-2D4E-844E-C5729675F7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662" y="234696"/>
            <a:ext cx="4330338" cy="1898904"/>
          </a:xfrm>
        </p:spPr>
        <p:txBody>
          <a:bodyPr>
            <a:normAutofit/>
          </a:bodyPr>
          <a:lstStyle/>
          <a:p>
            <a:r>
              <a:rPr lang="en-US" sz="3200" dirty="0"/>
              <a:t>Begin with the Ansible</a:t>
            </a:r>
            <a:r>
              <a:rPr lang="en-US" sz="3500" baseline="30000" dirty="0"/>
              <a:t>®</a:t>
            </a:r>
            <a:r>
              <a:rPr lang="en-US" sz="3200" dirty="0"/>
              <a:t> for IBM Z sample</a:t>
            </a:r>
            <a:br>
              <a:rPr lang="en-US" sz="3200" dirty="0"/>
            </a:br>
            <a:r>
              <a:rPr lang="en-US" sz="3200" dirty="0"/>
              <a:t>playbook repository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C19DCC-765C-384C-89D1-DE8200EB3F99}"/>
              </a:ext>
            </a:extLst>
          </p:cNvPr>
          <p:cNvSpPr txBox="1"/>
          <p:nvPr/>
        </p:nvSpPr>
        <p:spPr>
          <a:xfrm>
            <a:off x="241662" y="2133600"/>
            <a:ext cx="341593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  <a:t>Prewritten playbooks spanning multiple use-cases and technologies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</a:rPr>
            </a:b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IBM Plex Sans" charset="0"/>
              <a:cs typeface="IBM Plex Sans" charset="0"/>
            </a:endParaRPr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6127129-9908-2E40-AB7A-1A6BAF7F9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277" y="1039193"/>
            <a:ext cx="4683723" cy="38696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A1F3E4-E0C9-2842-BCF8-30DFA17A570B}"/>
              </a:ext>
            </a:extLst>
          </p:cNvPr>
          <p:cNvSpPr txBox="1"/>
          <p:nvPr/>
        </p:nvSpPr>
        <p:spPr>
          <a:xfrm>
            <a:off x="2487087" y="3724727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IBM Plex Sans" charset="0"/>
                <a:cs typeface="IBM Plex Sans" charset="0"/>
                <a:hlinkClick r:id="rId4"/>
              </a:rPr>
              <a:t>Access here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06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35"/>
    </mc:Choice>
    <mc:Fallback xmlns="">
      <p:transition spd="slow" advTm="5483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Join the community</a:t>
            </a:r>
            <a:endParaRPr lang="en-US" sz="28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BB66C02-EFAF-EE49-99F2-13D7F09902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2544" y="502189"/>
            <a:ext cx="3232622" cy="804672"/>
          </a:xfrm>
        </p:spPr>
        <p:txBody>
          <a:bodyPr/>
          <a:lstStyle/>
          <a:p>
            <a:pPr algn="ctr" defTabSz="685800">
              <a:defRPr/>
            </a:pPr>
            <a:r>
              <a:rPr lang="en-US" sz="1800" dirty="0">
                <a:solidFill>
                  <a:srgbClr val="000000"/>
                </a:solidFill>
                <a:hlinkClick r:id="rId3"/>
              </a:rPr>
              <a:t>Ansible</a:t>
            </a:r>
            <a:r>
              <a:rPr lang="en-US" sz="1800" baseline="30000" dirty="0">
                <a:solidFill>
                  <a:srgbClr val="000000"/>
                </a:solidFill>
                <a:hlinkClick r:id="rId3"/>
              </a:rPr>
              <a:t>®</a:t>
            </a:r>
            <a:r>
              <a:rPr lang="en-US" sz="1800" dirty="0">
                <a:solidFill>
                  <a:srgbClr val="000000"/>
                </a:solidFill>
                <a:hlinkClick r:id="rId3"/>
              </a:rPr>
              <a:t> for IBM Z: </a:t>
            </a:r>
          </a:p>
          <a:p>
            <a:pPr algn="ctr" defTabSz="685800">
              <a:defRPr/>
            </a:pPr>
            <a:r>
              <a:rPr lang="en-US" sz="1800" dirty="0">
                <a:solidFill>
                  <a:srgbClr val="000000"/>
                </a:solidFill>
                <a:hlinkClick r:id="rId3"/>
              </a:rPr>
              <a:t>IBM Z &amp; LinuxONE Community</a:t>
            </a:r>
            <a:endParaRPr lang="en-US" sz="1800" dirty="0">
              <a:solidFill>
                <a:srgbClr val="000000"/>
              </a:solidFill>
            </a:endParaRPr>
          </a:p>
          <a:p>
            <a:pPr algn="ctr">
              <a:lnSpc>
                <a:spcPct val="150000"/>
              </a:lnSpc>
            </a:pPr>
            <a:endParaRPr lang="en-US" sz="1800" b="1" u="sng" dirty="0">
              <a:solidFill>
                <a:schemeClr val="accent2"/>
              </a:solidFill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3CE34963-82E4-EB49-8BB3-298F234397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0944" y="218725"/>
            <a:ext cx="1371600" cy="1371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25706-8C0E-E643-8079-58623D6AEEB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857932" y="476386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983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EB304F-A28E-394C-A8B4-2E80A8A65D6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6" name="Picture 1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94A47623-1FEF-314C-BB1B-DBEC51CC8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90325"/>
            <a:ext cx="9144000" cy="354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0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78"/>
    </mc:Choice>
    <mc:Fallback xmlns="">
      <p:transition spd="slow" advTm="2247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F1D0-0C32-004F-8442-0FB93A86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Ansible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E9C51-2FA6-3741-BD61-783BF2570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Ansible is an open-source, IT automation engine</a:t>
            </a:r>
          </a:p>
          <a:p>
            <a:pPr lvl="2"/>
            <a:r>
              <a:rPr lang="en-US" sz="1800" dirty="0"/>
              <a:t>configuration management</a:t>
            </a:r>
          </a:p>
          <a:p>
            <a:pPr lvl="2"/>
            <a:r>
              <a:rPr lang="en-US" sz="1800" dirty="0"/>
              <a:t>application deployment</a:t>
            </a:r>
          </a:p>
          <a:p>
            <a:pPr lvl="2"/>
            <a:r>
              <a:rPr lang="en-US" sz="1800" dirty="0"/>
              <a:t>task automation</a:t>
            </a:r>
          </a:p>
          <a:p>
            <a:r>
              <a:rPr lang="en-US" dirty="0"/>
              <a:t>Integrate z/OS into an enterprise automation strategy in a consistent way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54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1A93-DD2C-1049-BFAF-416631BFA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Ansible Terminology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A218F-24D4-464C-82E6-D58C538DA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Control Node </a:t>
            </a:r>
            <a:r>
              <a:rPr lang="en-US" dirty="0"/>
              <a:t>– a  control node is any machine with Ansible installed</a:t>
            </a:r>
          </a:p>
          <a:p>
            <a:r>
              <a:rPr lang="en-US" b="1" dirty="0"/>
              <a:t>Managed Node </a:t>
            </a:r>
            <a:r>
              <a:rPr lang="en-US" dirty="0"/>
              <a:t>- target node, or host, and that is managed by Ansible</a:t>
            </a:r>
          </a:p>
          <a:p>
            <a:r>
              <a:rPr lang="en-US" b="1" dirty="0"/>
              <a:t>Inventory </a:t>
            </a:r>
            <a:r>
              <a:rPr lang="en-US" dirty="0"/>
              <a:t>- where you define the host you want to manage</a:t>
            </a:r>
          </a:p>
          <a:p>
            <a:r>
              <a:rPr lang="en-US" b="1" dirty="0"/>
              <a:t>Module</a:t>
            </a:r>
            <a:r>
              <a:rPr lang="en-US" dirty="0"/>
              <a:t> - the units of code Ansible executes. Each module has a particular use</a:t>
            </a:r>
          </a:p>
          <a:p>
            <a:r>
              <a:rPr lang="en-US" b="1" dirty="0"/>
              <a:t>Collection</a:t>
            </a:r>
            <a:r>
              <a:rPr lang="en-US" dirty="0"/>
              <a:t>  - modules are grouped in collections </a:t>
            </a:r>
          </a:p>
          <a:p>
            <a:r>
              <a:rPr lang="en-US" b="1" dirty="0"/>
              <a:t>Playbook</a:t>
            </a:r>
            <a:r>
              <a:rPr lang="en-US" dirty="0"/>
              <a:t>  - Ordered lists of tasks, saved so you can run those tasks in that order repeatedly. Tells Ansible what to execute.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261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B7BC-C251-424D-BAD9-41471A894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Ansible and z/OS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8E126-50AB-A149-ABF4-C62020471299}"/>
              </a:ext>
            </a:extLst>
          </p:cNvPr>
          <p:cNvSpPr txBox="1"/>
          <p:nvPr/>
        </p:nvSpPr>
        <p:spPr>
          <a:xfrm>
            <a:off x="1187216" y="1302863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Control Node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0B266-5CEA-8C49-B7BC-F59B8A061A0A}"/>
              </a:ext>
            </a:extLst>
          </p:cNvPr>
          <p:cNvSpPr txBox="1"/>
          <p:nvPr/>
        </p:nvSpPr>
        <p:spPr>
          <a:xfrm>
            <a:off x="5804120" y="130286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Managed Node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CB7DE66E-852E-F04F-927A-03DBE4F8D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525" y="1761145"/>
            <a:ext cx="2793314" cy="18137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1EAE74-04A6-BB42-9011-86D028765AEB}"/>
              </a:ext>
            </a:extLst>
          </p:cNvPr>
          <p:cNvSpPr txBox="1"/>
          <p:nvPr/>
        </p:nvSpPr>
        <p:spPr>
          <a:xfrm>
            <a:off x="4312653" y="229212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SSH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99ABC0-91ED-014C-A2B1-3D85A4D07AC5}"/>
              </a:ext>
            </a:extLst>
          </p:cNvPr>
          <p:cNvSpPr/>
          <p:nvPr/>
        </p:nvSpPr>
        <p:spPr>
          <a:xfrm>
            <a:off x="5539678" y="1738416"/>
            <a:ext cx="2613722" cy="18364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1C3263-19C4-0241-9A66-6665BEB94A7D}"/>
              </a:ext>
            </a:extLst>
          </p:cNvPr>
          <p:cNvSpPr txBox="1"/>
          <p:nvPr/>
        </p:nvSpPr>
        <p:spPr>
          <a:xfrm>
            <a:off x="6227240" y="1762334"/>
            <a:ext cx="10567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z/OS LPAR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D09AC9-49A9-9A49-BDE9-8EBA0B16BF0A}"/>
              </a:ext>
            </a:extLst>
          </p:cNvPr>
          <p:cNvSpPr/>
          <p:nvPr/>
        </p:nvSpPr>
        <p:spPr bwMode="auto">
          <a:xfrm>
            <a:off x="6036733" y="2224338"/>
            <a:ext cx="1593528" cy="929495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2E26D-CA98-D343-A51B-76DDF7412A2C}"/>
              </a:ext>
            </a:extLst>
          </p:cNvPr>
          <p:cNvSpPr txBox="1"/>
          <p:nvPr/>
        </p:nvSpPr>
        <p:spPr>
          <a:xfrm>
            <a:off x="6555365" y="2486875"/>
            <a:ext cx="55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+mn-lt"/>
                <a:ea typeface="IBM Plex Sans" charset="0"/>
                <a:cs typeface="IBM Plex Sans" charset="0"/>
              </a:rPr>
              <a:t>USS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9EA54E-1965-8C44-8BAD-A3BF436FFD88}"/>
              </a:ext>
            </a:extLst>
          </p:cNvPr>
          <p:cNvCxnSpPr>
            <a:cxnSpLocks/>
          </p:cNvCxnSpPr>
          <p:nvPr/>
        </p:nvCxnSpPr>
        <p:spPr>
          <a:xfrm>
            <a:off x="3734121" y="2678028"/>
            <a:ext cx="249311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03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C39C8-2D7A-BA43-988D-38D8527E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Requirements – z/OS Managed Node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BA16B-7C6D-424F-9177-B37A38E84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43" y="953311"/>
            <a:ext cx="8383340" cy="3399817"/>
          </a:xfrm>
        </p:spPr>
        <p:txBody>
          <a:bodyPr/>
          <a:lstStyle/>
          <a:p>
            <a:r>
              <a:rPr lang="en-US" dirty="0"/>
              <a:t>Unix System Services (USS) - </a:t>
            </a:r>
            <a:r>
              <a:rPr lang="en-US" sz="1600" dirty="0"/>
              <a:t>environment configured on z/OS</a:t>
            </a:r>
          </a:p>
          <a:p>
            <a:r>
              <a:rPr lang="en-US" dirty="0"/>
              <a:t>OpenSSH - </a:t>
            </a:r>
            <a:r>
              <a:rPr lang="en-US" sz="1600" dirty="0"/>
              <a:t>configured on USS environment</a:t>
            </a:r>
          </a:p>
          <a:p>
            <a:r>
              <a:rPr lang="en-US" dirty="0"/>
              <a:t>IBM Open Enterprise Python for z/OS -  </a:t>
            </a:r>
            <a:r>
              <a:rPr lang="en-US" sz="1600" dirty="0">
                <a:hlinkClick r:id="rId2"/>
              </a:rPr>
              <a:t>version 2.8 or greater</a:t>
            </a:r>
            <a:endParaRPr lang="en-US" sz="1600" dirty="0"/>
          </a:p>
          <a:p>
            <a:r>
              <a:rPr lang="en-US" dirty="0"/>
              <a:t>IBM Z Open Automation Utilities (ZOAU) – </a:t>
            </a:r>
            <a:r>
              <a:rPr lang="en-US" sz="1600" dirty="0">
                <a:hlinkClick r:id="rId3"/>
              </a:rPr>
              <a:t>version 1.1 or greater</a:t>
            </a:r>
            <a:endParaRPr lang="en-US" sz="1600" dirty="0"/>
          </a:p>
          <a:p>
            <a:r>
              <a:rPr lang="en-US" dirty="0"/>
              <a:t>Bash</a:t>
            </a:r>
            <a:r>
              <a:rPr lang="en-US" sz="1600" dirty="0"/>
              <a:t> – not required but helpful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11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Red Hat Ansible Certified Content for IBM Z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defTabSz="342900">
              <a:lnSpc>
                <a:spcPct val="95000"/>
              </a:lnSpc>
              <a:spcBef>
                <a:spcPct val="35000"/>
              </a:spcBef>
            </a:pPr>
            <a:r>
              <a:rPr lang="en-US" sz="2000" dirty="0">
                <a:ea typeface="MS PGothic" pitchFamily="34" charset="-128"/>
                <a:sym typeface="Helvetica Light" pitchFamily="34" charset="0"/>
              </a:rPr>
              <a:t>z/OS Core collection</a:t>
            </a:r>
          </a:p>
          <a:p>
            <a:pPr lvl="1" defTabSz="342900">
              <a:lnSpc>
                <a:spcPct val="95000"/>
              </a:lnSpc>
              <a:spcBef>
                <a:spcPct val="35000"/>
              </a:spcBef>
            </a:pPr>
            <a:r>
              <a:rPr lang="en-US" sz="2000" dirty="0">
                <a:ea typeface="MS PGothic" pitchFamily="34" charset="-128"/>
                <a:sym typeface="Helvetica Light" pitchFamily="34" charset="0"/>
              </a:rPr>
              <a:t>z/OS CICS collection</a:t>
            </a:r>
          </a:p>
          <a:p>
            <a:pPr lvl="1" defTabSz="342900">
              <a:lnSpc>
                <a:spcPct val="95000"/>
              </a:lnSpc>
              <a:spcBef>
                <a:spcPct val="35000"/>
              </a:spcBef>
            </a:pPr>
            <a:r>
              <a:rPr lang="en-US" sz="2000" dirty="0">
                <a:ea typeface="MS PGothic" pitchFamily="34" charset="-128"/>
                <a:sym typeface="Helvetica Light" pitchFamily="34" charset="0"/>
              </a:rPr>
              <a:t>z/OS IMS collection </a:t>
            </a:r>
          </a:p>
          <a:p>
            <a:pPr lvl="1" defTabSz="342900">
              <a:lnSpc>
                <a:spcPct val="95000"/>
              </a:lnSpc>
              <a:spcBef>
                <a:spcPct val="35000"/>
              </a:spcBef>
            </a:pPr>
            <a:r>
              <a:rPr lang="en-US" sz="2000" dirty="0">
                <a:ea typeface="MS PGothic" pitchFamily="34" charset="-128"/>
                <a:sym typeface="Helvetica Light" pitchFamily="34" charset="0"/>
              </a:rPr>
              <a:t>Z HMC</a:t>
            </a:r>
          </a:p>
          <a:p>
            <a:pPr lvl="1" defTabSz="342900">
              <a:lnSpc>
                <a:spcPct val="95000"/>
              </a:lnSpc>
              <a:spcBef>
                <a:spcPct val="35000"/>
              </a:spcBef>
            </a:pPr>
            <a:r>
              <a:rPr lang="en-US" sz="2000" dirty="0">
                <a:ea typeface="MS PGothic" pitchFamily="34" charset="-128"/>
                <a:sym typeface="Helvetica Light" pitchFamily="34" charset="0"/>
              </a:rPr>
              <a:t>z/OS System Automation collection</a:t>
            </a:r>
          </a:p>
          <a:p>
            <a:pPr lvl="1" defTabSz="342900">
              <a:lnSpc>
                <a:spcPct val="95000"/>
              </a:lnSpc>
              <a:spcBef>
                <a:spcPct val="35000"/>
              </a:spcBef>
            </a:pPr>
            <a:r>
              <a:rPr lang="en-US" sz="2000" dirty="0">
                <a:ea typeface="MS PGothic" pitchFamily="34" charset="-128"/>
                <a:sym typeface="Helvetica Light" pitchFamily="34" charset="0"/>
              </a:rPr>
              <a:t>z/OSMF collection </a:t>
            </a:r>
          </a:p>
          <a:p>
            <a:pPr lvl="1" defTabSz="342900">
              <a:lnSpc>
                <a:spcPct val="95000"/>
              </a:lnSpc>
              <a:spcBef>
                <a:spcPct val="35000"/>
              </a:spcBef>
            </a:pPr>
            <a:endParaRPr lang="en-US" sz="2000" dirty="0">
              <a:ea typeface="MS PGothic" pitchFamily="34" charset="-128"/>
              <a:sym typeface="Helvetica Light" pitchFamily="34" charset="0"/>
            </a:endParaRPr>
          </a:p>
          <a:p>
            <a:pPr marL="0" lvl="1" indent="0" defTabSz="342900">
              <a:lnSpc>
                <a:spcPct val="95000"/>
              </a:lnSpc>
              <a:spcBef>
                <a:spcPct val="35000"/>
              </a:spcBef>
              <a:buNone/>
            </a:pPr>
            <a:r>
              <a:rPr lang="en-US" sz="2000" dirty="0">
                <a:ea typeface="MS PGothic" pitchFamily="34" charset="-128"/>
                <a:sym typeface="Helvetica Light" pitchFamily="34" charset="0"/>
              </a:rPr>
              <a:t>Note: updates are being done on a regular basis </a:t>
            </a:r>
          </a:p>
          <a:p>
            <a:pPr marL="0" lvl="1" indent="0" defTabSz="342900">
              <a:lnSpc>
                <a:spcPct val="95000"/>
              </a:lnSpc>
              <a:spcBef>
                <a:spcPct val="35000"/>
              </a:spcBef>
              <a:buNone/>
            </a:pPr>
            <a:endParaRPr lang="en-US" sz="2000" dirty="0">
              <a:ea typeface="MS PGothic" pitchFamily="34" charset="-128"/>
              <a:sym typeface="Helvetica Light" pitchFamily="34" charset="0"/>
            </a:endParaRPr>
          </a:p>
          <a:p>
            <a:pPr marL="0" lvl="1" indent="0" defTabSz="342900">
              <a:lnSpc>
                <a:spcPct val="95000"/>
              </a:lnSpc>
              <a:spcBef>
                <a:spcPct val="35000"/>
              </a:spcBef>
              <a:buNone/>
            </a:pPr>
            <a:endParaRPr lang="en-US" sz="2000" dirty="0">
              <a:ea typeface="MS PGothic" pitchFamily="34" charset="-128"/>
              <a:sym typeface="Helvetica Light" pitchFamily="34" charset="0"/>
            </a:endParaRPr>
          </a:p>
          <a:p>
            <a:pPr marL="457200" lvl="1" indent="0" defTabSz="342900">
              <a:lnSpc>
                <a:spcPct val="95000"/>
              </a:lnSpc>
              <a:spcBef>
                <a:spcPct val="35000"/>
              </a:spcBef>
              <a:buNone/>
            </a:pPr>
            <a:r>
              <a:rPr lang="en-US" sz="2000" dirty="0">
                <a:ea typeface="MS PGothic" pitchFamily="34" charset="-128"/>
                <a:sym typeface="Helvetica Light" pitchFamily="34" charset="0"/>
              </a:rPr>
              <a:t>		</a:t>
            </a:r>
          </a:p>
          <a:p>
            <a:pPr marL="457200" lvl="1" indent="0" defTabSz="342900">
              <a:lnSpc>
                <a:spcPct val="95000"/>
              </a:lnSpc>
              <a:spcBef>
                <a:spcPct val="35000"/>
              </a:spcBef>
              <a:buNone/>
            </a:pPr>
            <a:endParaRPr lang="en-US" sz="2000" dirty="0">
              <a:ea typeface="MS PGothic" pitchFamily="34" charset="-128"/>
              <a:sym typeface="Helvetica Light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415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E7BFE93-A040-BB4E-9C01-4FF05139FFBF}"/>
              </a:ext>
            </a:extLst>
          </p:cNvPr>
          <p:cNvSpPr/>
          <p:nvPr/>
        </p:nvSpPr>
        <p:spPr>
          <a:xfrm>
            <a:off x="2016414" y="1671127"/>
            <a:ext cx="5111169" cy="72069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E7E6E6">
                <a:lumMod val="75000"/>
              </a:srgbClr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373633"/>
                      <a:gd name="connsiteY0" fmla="*/ 0 h 4183693"/>
                      <a:gd name="connsiteX1" fmla="*/ 484876 w 11373633"/>
                      <a:gd name="connsiteY1" fmla="*/ 0 h 4183693"/>
                      <a:gd name="connsiteX2" fmla="*/ 742279 w 11373633"/>
                      <a:gd name="connsiteY2" fmla="*/ 0 h 4183693"/>
                      <a:gd name="connsiteX3" fmla="*/ 1568364 w 11373633"/>
                      <a:gd name="connsiteY3" fmla="*/ 0 h 4183693"/>
                      <a:gd name="connsiteX4" fmla="*/ 2053240 w 11373633"/>
                      <a:gd name="connsiteY4" fmla="*/ 0 h 4183693"/>
                      <a:gd name="connsiteX5" fmla="*/ 2538116 w 11373633"/>
                      <a:gd name="connsiteY5" fmla="*/ 0 h 4183693"/>
                      <a:gd name="connsiteX6" fmla="*/ 3364201 w 11373633"/>
                      <a:gd name="connsiteY6" fmla="*/ 0 h 4183693"/>
                      <a:gd name="connsiteX7" fmla="*/ 3735341 w 11373633"/>
                      <a:gd name="connsiteY7" fmla="*/ 0 h 4183693"/>
                      <a:gd name="connsiteX8" fmla="*/ 4561425 w 11373633"/>
                      <a:gd name="connsiteY8" fmla="*/ 0 h 4183693"/>
                      <a:gd name="connsiteX9" fmla="*/ 5387510 w 11373633"/>
                      <a:gd name="connsiteY9" fmla="*/ 0 h 4183693"/>
                      <a:gd name="connsiteX10" fmla="*/ 5986123 w 11373633"/>
                      <a:gd name="connsiteY10" fmla="*/ 0 h 4183693"/>
                      <a:gd name="connsiteX11" fmla="*/ 6812208 w 11373633"/>
                      <a:gd name="connsiteY11" fmla="*/ 0 h 4183693"/>
                      <a:gd name="connsiteX12" fmla="*/ 7297083 w 11373633"/>
                      <a:gd name="connsiteY12" fmla="*/ 0 h 4183693"/>
                      <a:gd name="connsiteX13" fmla="*/ 7781959 w 11373633"/>
                      <a:gd name="connsiteY13" fmla="*/ 0 h 4183693"/>
                      <a:gd name="connsiteX14" fmla="*/ 8494308 w 11373633"/>
                      <a:gd name="connsiteY14" fmla="*/ 0 h 4183693"/>
                      <a:gd name="connsiteX15" fmla="*/ 8979184 w 11373633"/>
                      <a:gd name="connsiteY15" fmla="*/ 0 h 4183693"/>
                      <a:gd name="connsiteX16" fmla="*/ 9805269 w 11373633"/>
                      <a:gd name="connsiteY16" fmla="*/ 0 h 4183693"/>
                      <a:gd name="connsiteX17" fmla="*/ 10631354 w 11373633"/>
                      <a:gd name="connsiteY17" fmla="*/ 0 h 4183693"/>
                      <a:gd name="connsiteX18" fmla="*/ 11373633 w 11373633"/>
                      <a:gd name="connsiteY18" fmla="*/ 0 h 4183693"/>
                      <a:gd name="connsiteX19" fmla="*/ 11373633 w 11373633"/>
                      <a:gd name="connsiteY19" fmla="*/ 555833 h 4183693"/>
                      <a:gd name="connsiteX20" fmla="*/ 11373633 w 11373633"/>
                      <a:gd name="connsiteY20" fmla="*/ 1027993 h 4183693"/>
                      <a:gd name="connsiteX21" fmla="*/ 11373633 w 11373633"/>
                      <a:gd name="connsiteY21" fmla="*/ 1541990 h 4183693"/>
                      <a:gd name="connsiteX22" fmla="*/ 11373633 w 11373633"/>
                      <a:gd name="connsiteY22" fmla="*/ 2181497 h 4183693"/>
                      <a:gd name="connsiteX23" fmla="*/ 11373633 w 11373633"/>
                      <a:gd name="connsiteY23" fmla="*/ 2737331 h 4183693"/>
                      <a:gd name="connsiteX24" fmla="*/ 11373633 w 11373633"/>
                      <a:gd name="connsiteY24" fmla="*/ 3251327 h 4183693"/>
                      <a:gd name="connsiteX25" fmla="*/ 11373633 w 11373633"/>
                      <a:gd name="connsiteY25" fmla="*/ 4183693 h 4183693"/>
                      <a:gd name="connsiteX26" fmla="*/ 10775021 w 11373633"/>
                      <a:gd name="connsiteY26" fmla="*/ 4183693 h 4183693"/>
                      <a:gd name="connsiteX27" fmla="*/ 10176408 w 11373633"/>
                      <a:gd name="connsiteY27" fmla="*/ 4183693 h 4183693"/>
                      <a:gd name="connsiteX28" fmla="*/ 9805269 w 11373633"/>
                      <a:gd name="connsiteY28" fmla="*/ 4183693 h 4183693"/>
                      <a:gd name="connsiteX29" fmla="*/ 9092920 w 11373633"/>
                      <a:gd name="connsiteY29" fmla="*/ 4183693 h 4183693"/>
                      <a:gd name="connsiteX30" fmla="*/ 8721781 w 11373633"/>
                      <a:gd name="connsiteY30" fmla="*/ 4183693 h 4183693"/>
                      <a:gd name="connsiteX31" fmla="*/ 8009432 w 11373633"/>
                      <a:gd name="connsiteY31" fmla="*/ 4183693 h 4183693"/>
                      <a:gd name="connsiteX32" fmla="*/ 7752029 w 11373633"/>
                      <a:gd name="connsiteY32" fmla="*/ 4183693 h 4183693"/>
                      <a:gd name="connsiteX33" fmla="*/ 7039680 w 11373633"/>
                      <a:gd name="connsiteY33" fmla="*/ 4183693 h 4183693"/>
                      <a:gd name="connsiteX34" fmla="*/ 6668541 w 11373633"/>
                      <a:gd name="connsiteY34" fmla="*/ 4183693 h 4183693"/>
                      <a:gd name="connsiteX35" fmla="*/ 6411137 w 11373633"/>
                      <a:gd name="connsiteY35" fmla="*/ 4183693 h 4183693"/>
                      <a:gd name="connsiteX36" fmla="*/ 6039998 w 11373633"/>
                      <a:gd name="connsiteY36" fmla="*/ 4183693 h 4183693"/>
                      <a:gd name="connsiteX37" fmla="*/ 5327649 w 11373633"/>
                      <a:gd name="connsiteY37" fmla="*/ 4183693 h 4183693"/>
                      <a:gd name="connsiteX38" fmla="*/ 4956510 w 11373633"/>
                      <a:gd name="connsiteY38" fmla="*/ 4183693 h 4183693"/>
                      <a:gd name="connsiteX39" fmla="*/ 4699106 w 11373633"/>
                      <a:gd name="connsiteY39" fmla="*/ 4183693 h 4183693"/>
                      <a:gd name="connsiteX40" fmla="*/ 4327967 w 11373633"/>
                      <a:gd name="connsiteY40" fmla="*/ 4183693 h 4183693"/>
                      <a:gd name="connsiteX41" fmla="*/ 3843091 w 11373633"/>
                      <a:gd name="connsiteY41" fmla="*/ 4183693 h 4183693"/>
                      <a:gd name="connsiteX42" fmla="*/ 3244478 w 11373633"/>
                      <a:gd name="connsiteY42" fmla="*/ 4183693 h 4183693"/>
                      <a:gd name="connsiteX43" fmla="*/ 2873339 w 11373633"/>
                      <a:gd name="connsiteY43" fmla="*/ 4183693 h 4183693"/>
                      <a:gd name="connsiteX44" fmla="*/ 2047254 w 11373633"/>
                      <a:gd name="connsiteY44" fmla="*/ 4183693 h 4183693"/>
                      <a:gd name="connsiteX45" fmla="*/ 1448642 w 11373633"/>
                      <a:gd name="connsiteY45" fmla="*/ 4183693 h 4183693"/>
                      <a:gd name="connsiteX46" fmla="*/ 622557 w 11373633"/>
                      <a:gd name="connsiteY46" fmla="*/ 4183693 h 4183693"/>
                      <a:gd name="connsiteX47" fmla="*/ 0 w 11373633"/>
                      <a:gd name="connsiteY47" fmla="*/ 4183693 h 4183693"/>
                      <a:gd name="connsiteX48" fmla="*/ 0 w 11373633"/>
                      <a:gd name="connsiteY48" fmla="*/ 3627860 h 4183693"/>
                      <a:gd name="connsiteX49" fmla="*/ 0 w 11373633"/>
                      <a:gd name="connsiteY49" fmla="*/ 3072026 h 4183693"/>
                      <a:gd name="connsiteX50" fmla="*/ 0 w 11373633"/>
                      <a:gd name="connsiteY50" fmla="*/ 2432519 h 4183693"/>
                      <a:gd name="connsiteX51" fmla="*/ 0 w 11373633"/>
                      <a:gd name="connsiteY51" fmla="*/ 1834848 h 4183693"/>
                      <a:gd name="connsiteX52" fmla="*/ 0 w 11373633"/>
                      <a:gd name="connsiteY52" fmla="*/ 1153504 h 4183693"/>
                      <a:gd name="connsiteX53" fmla="*/ 0 w 11373633"/>
                      <a:gd name="connsiteY53" fmla="*/ 0 h 4183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1373633" h="4183693" extrusionOk="0">
                        <a:moveTo>
                          <a:pt x="0" y="0"/>
                        </a:moveTo>
                        <a:cubicBezTo>
                          <a:pt x="202608" y="-22008"/>
                          <a:pt x="303675" y="16717"/>
                          <a:pt x="484876" y="0"/>
                        </a:cubicBezTo>
                        <a:cubicBezTo>
                          <a:pt x="666077" y="-16717"/>
                          <a:pt x="629366" y="26363"/>
                          <a:pt x="742279" y="0"/>
                        </a:cubicBezTo>
                        <a:cubicBezTo>
                          <a:pt x="855192" y="-26363"/>
                          <a:pt x="1294258" y="48462"/>
                          <a:pt x="1568364" y="0"/>
                        </a:cubicBezTo>
                        <a:cubicBezTo>
                          <a:pt x="1842471" y="-48462"/>
                          <a:pt x="1911561" y="41936"/>
                          <a:pt x="2053240" y="0"/>
                        </a:cubicBezTo>
                        <a:cubicBezTo>
                          <a:pt x="2194919" y="-41936"/>
                          <a:pt x="2371858" y="1147"/>
                          <a:pt x="2538116" y="0"/>
                        </a:cubicBezTo>
                        <a:cubicBezTo>
                          <a:pt x="2704374" y="-1147"/>
                          <a:pt x="3077033" y="42125"/>
                          <a:pt x="3364201" y="0"/>
                        </a:cubicBezTo>
                        <a:cubicBezTo>
                          <a:pt x="3651369" y="-42125"/>
                          <a:pt x="3593493" y="33973"/>
                          <a:pt x="3735341" y="0"/>
                        </a:cubicBezTo>
                        <a:cubicBezTo>
                          <a:pt x="3877189" y="-33973"/>
                          <a:pt x="4383529" y="5321"/>
                          <a:pt x="4561425" y="0"/>
                        </a:cubicBezTo>
                        <a:cubicBezTo>
                          <a:pt x="4739321" y="-5321"/>
                          <a:pt x="5056951" y="41902"/>
                          <a:pt x="5387510" y="0"/>
                        </a:cubicBezTo>
                        <a:cubicBezTo>
                          <a:pt x="5718070" y="-41902"/>
                          <a:pt x="5709082" y="25459"/>
                          <a:pt x="5986123" y="0"/>
                        </a:cubicBezTo>
                        <a:cubicBezTo>
                          <a:pt x="6263164" y="-25459"/>
                          <a:pt x="6540949" y="34400"/>
                          <a:pt x="6812208" y="0"/>
                        </a:cubicBezTo>
                        <a:cubicBezTo>
                          <a:pt x="7083467" y="-34400"/>
                          <a:pt x="7176242" y="42859"/>
                          <a:pt x="7297083" y="0"/>
                        </a:cubicBezTo>
                        <a:cubicBezTo>
                          <a:pt x="7417924" y="-42859"/>
                          <a:pt x="7654043" y="24113"/>
                          <a:pt x="7781959" y="0"/>
                        </a:cubicBezTo>
                        <a:cubicBezTo>
                          <a:pt x="7909875" y="-24113"/>
                          <a:pt x="8262053" y="46095"/>
                          <a:pt x="8494308" y="0"/>
                        </a:cubicBezTo>
                        <a:cubicBezTo>
                          <a:pt x="8726563" y="-46095"/>
                          <a:pt x="8766510" y="45050"/>
                          <a:pt x="8979184" y="0"/>
                        </a:cubicBezTo>
                        <a:cubicBezTo>
                          <a:pt x="9191858" y="-45050"/>
                          <a:pt x="9498863" y="23395"/>
                          <a:pt x="9805269" y="0"/>
                        </a:cubicBezTo>
                        <a:cubicBezTo>
                          <a:pt x="10111676" y="-23395"/>
                          <a:pt x="10386345" y="8935"/>
                          <a:pt x="10631354" y="0"/>
                        </a:cubicBezTo>
                        <a:cubicBezTo>
                          <a:pt x="10876363" y="-8935"/>
                          <a:pt x="11039482" y="37427"/>
                          <a:pt x="11373633" y="0"/>
                        </a:cubicBezTo>
                        <a:cubicBezTo>
                          <a:pt x="11376122" y="262575"/>
                          <a:pt x="11368892" y="442095"/>
                          <a:pt x="11373633" y="555833"/>
                        </a:cubicBezTo>
                        <a:cubicBezTo>
                          <a:pt x="11378374" y="669571"/>
                          <a:pt x="11358848" y="857027"/>
                          <a:pt x="11373633" y="1027993"/>
                        </a:cubicBezTo>
                        <a:cubicBezTo>
                          <a:pt x="11388418" y="1198959"/>
                          <a:pt x="11315520" y="1332047"/>
                          <a:pt x="11373633" y="1541990"/>
                        </a:cubicBezTo>
                        <a:cubicBezTo>
                          <a:pt x="11431746" y="1751933"/>
                          <a:pt x="11347751" y="2009264"/>
                          <a:pt x="11373633" y="2181497"/>
                        </a:cubicBezTo>
                        <a:cubicBezTo>
                          <a:pt x="11399515" y="2353730"/>
                          <a:pt x="11341339" y="2494198"/>
                          <a:pt x="11373633" y="2737331"/>
                        </a:cubicBezTo>
                        <a:cubicBezTo>
                          <a:pt x="11405927" y="2980464"/>
                          <a:pt x="11348090" y="3070532"/>
                          <a:pt x="11373633" y="3251327"/>
                        </a:cubicBezTo>
                        <a:cubicBezTo>
                          <a:pt x="11399176" y="3432122"/>
                          <a:pt x="11294686" y="3899165"/>
                          <a:pt x="11373633" y="4183693"/>
                        </a:cubicBezTo>
                        <a:cubicBezTo>
                          <a:pt x="11217780" y="4246361"/>
                          <a:pt x="11038702" y="4121670"/>
                          <a:pt x="10775021" y="4183693"/>
                        </a:cubicBezTo>
                        <a:cubicBezTo>
                          <a:pt x="10511340" y="4245716"/>
                          <a:pt x="10409889" y="4174417"/>
                          <a:pt x="10176408" y="4183693"/>
                        </a:cubicBezTo>
                        <a:cubicBezTo>
                          <a:pt x="9942927" y="4192969"/>
                          <a:pt x="9944024" y="4159815"/>
                          <a:pt x="9805269" y="4183693"/>
                        </a:cubicBezTo>
                        <a:cubicBezTo>
                          <a:pt x="9666514" y="4207571"/>
                          <a:pt x="9389543" y="4116279"/>
                          <a:pt x="9092920" y="4183693"/>
                        </a:cubicBezTo>
                        <a:cubicBezTo>
                          <a:pt x="8796297" y="4251107"/>
                          <a:pt x="8836450" y="4167441"/>
                          <a:pt x="8721781" y="4183693"/>
                        </a:cubicBezTo>
                        <a:cubicBezTo>
                          <a:pt x="8607112" y="4199945"/>
                          <a:pt x="8302927" y="4172486"/>
                          <a:pt x="8009432" y="4183693"/>
                        </a:cubicBezTo>
                        <a:cubicBezTo>
                          <a:pt x="7715937" y="4194900"/>
                          <a:pt x="7871324" y="4181983"/>
                          <a:pt x="7752029" y="4183693"/>
                        </a:cubicBezTo>
                        <a:cubicBezTo>
                          <a:pt x="7632734" y="4185403"/>
                          <a:pt x="7302844" y="4168172"/>
                          <a:pt x="7039680" y="4183693"/>
                        </a:cubicBezTo>
                        <a:cubicBezTo>
                          <a:pt x="6776516" y="4199214"/>
                          <a:pt x="6794343" y="4145875"/>
                          <a:pt x="6668541" y="4183693"/>
                        </a:cubicBezTo>
                        <a:cubicBezTo>
                          <a:pt x="6542739" y="4221511"/>
                          <a:pt x="6520297" y="4182423"/>
                          <a:pt x="6411137" y="4183693"/>
                        </a:cubicBezTo>
                        <a:cubicBezTo>
                          <a:pt x="6301977" y="4184963"/>
                          <a:pt x="6170922" y="4144357"/>
                          <a:pt x="6039998" y="4183693"/>
                        </a:cubicBezTo>
                        <a:cubicBezTo>
                          <a:pt x="5909074" y="4223029"/>
                          <a:pt x="5605353" y="4104332"/>
                          <a:pt x="5327649" y="4183693"/>
                        </a:cubicBezTo>
                        <a:cubicBezTo>
                          <a:pt x="5049945" y="4263054"/>
                          <a:pt x="5059547" y="4155178"/>
                          <a:pt x="4956510" y="4183693"/>
                        </a:cubicBezTo>
                        <a:cubicBezTo>
                          <a:pt x="4853473" y="4212208"/>
                          <a:pt x="4753567" y="4155740"/>
                          <a:pt x="4699106" y="4183693"/>
                        </a:cubicBezTo>
                        <a:cubicBezTo>
                          <a:pt x="4644645" y="4211646"/>
                          <a:pt x="4419412" y="4140361"/>
                          <a:pt x="4327967" y="4183693"/>
                        </a:cubicBezTo>
                        <a:cubicBezTo>
                          <a:pt x="4236522" y="4227025"/>
                          <a:pt x="4082147" y="4161259"/>
                          <a:pt x="3843091" y="4183693"/>
                        </a:cubicBezTo>
                        <a:cubicBezTo>
                          <a:pt x="3604035" y="4206127"/>
                          <a:pt x="3476772" y="4151908"/>
                          <a:pt x="3244478" y="4183693"/>
                        </a:cubicBezTo>
                        <a:cubicBezTo>
                          <a:pt x="3012184" y="4215478"/>
                          <a:pt x="2971837" y="4166148"/>
                          <a:pt x="2873339" y="4183693"/>
                        </a:cubicBezTo>
                        <a:cubicBezTo>
                          <a:pt x="2774841" y="4201238"/>
                          <a:pt x="2413078" y="4181142"/>
                          <a:pt x="2047254" y="4183693"/>
                        </a:cubicBezTo>
                        <a:cubicBezTo>
                          <a:pt x="1681430" y="4186244"/>
                          <a:pt x="1657450" y="4134412"/>
                          <a:pt x="1448642" y="4183693"/>
                        </a:cubicBezTo>
                        <a:cubicBezTo>
                          <a:pt x="1239834" y="4232974"/>
                          <a:pt x="850701" y="4169352"/>
                          <a:pt x="622557" y="4183693"/>
                        </a:cubicBezTo>
                        <a:cubicBezTo>
                          <a:pt x="394413" y="4198034"/>
                          <a:pt x="269122" y="4121032"/>
                          <a:pt x="0" y="4183693"/>
                        </a:cubicBezTo>
                        <a:cubicBezTo>
                          <a:pt x="-28949" y="3913879"/>
                          <a:pt x="50065" y="3836023"/>
                          <a:pt x="0" y="3627860"/>
                        </a:cubicBezTo>
                        <a:cubicBezTo>
                          <a:pt x="-50065" y="3419697"/>
                          <a:pt x="43623" y="3255920"/>
                          <a:pt x="0" y="3072026"/>
                        </a:cubicBezTo>
                        <a:cubicBezTo>
                          <a:pt x="-43623" y="2888132"/>
                          <a:pt x="41200" y="2601780"/>
                          <a:pt x="0" y="2432519"/>
                        </a:cubicBezTo>
                        <a:cubicBezTo>
                          <a:pt x="-41200" y="2263258"/>
                          <a:pt x="12666" y="1984338"/>
                          <a:pt x="0" y="1834848"/>
                        </a:cubicBezTo>
                        <a:cubicBezTo>
                          <a:pt x="-12666" y="1685358"/>
                          <a:pt x="18299" y="1343940"/>
                          <a:pt x="0" y="1153504"/>
                        </a:cubicBezTo>
                        <a:cubicBezTo>
                          <a:pt x="-18299" y="963068"/>
                          <a:pt x="68029" y="41674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E52AB8-0AD6-2D40-968E-414260F483B3}"/>
              </a:ext>
            </a:extLst>
          </p:cNvPr>
          <p:cNvSpPr/>
          <p:nvPr/>
        </p:nvSpPr>
        <p:spPr>
          <a:xfrm>
            <a:off x="1497402" y="510529"/>
            <a:ext cx="6238426" cy="642893"/>
          </a:xfrm>
          <a:prstGeom prst="rect">
            <a:avLst/>
          </a:prstGeom>
          <a:solidFill>
            <a:srgbClr val="80808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72000" bIns="7200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 HAT ANSIBLE ENGINE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2E06A7-553A-774A-92AE-B34C694CE37C}"/>
              </a:ext>
            </a:extLst>
          </p:cNvPr>
          <p:cNvSpPr/>
          <p:nvPr/>
        </p:nvSpPr>
        <p:spPr>
          <a:xfrm>
            <a:off x="1908715" y="1398385"/>
            <a:ext cx="5650794" cy="2779844"/>
          </a:xfrm>
          <a:prstGeom prst="rect">
            <a:avLst/>
          </a:prstGeom>
          <a:noFill/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373633"/>
                      <a:gd name="connsiteY0" fmla="*/ 0 h 4183693"/>
                      <a:gd name="connsiteX1" fmla="*/ 484876 w 11373633"/>
                      <a:gd name="connsiteY1" fmla="*/ 0 h 4183693"/>
                      <a:gd name="connsiteX2" fmla="*/ 742279 w 11373633"/>
                      <a:gd name="connsiteY2" fmla="*/ 0 h 4183693"/>
                      <a:gd name="connsiteX3" fmla="*/ 1568364 w 11373633"/>
                      <a:gd name="connsiteY3" fmla="*/ 0 h 4183693"/>
                      <a:gd name="connsiteX4" fmla="*/ 2053240 w 11373633"/>
                      <a:gd name="connsiteY4" fmla="*/ 0 h 4183693"/>
                      <a:gd name="connsiteX5" fmla="*/ 2538116 w 11373633"/>
                      <a:gd name="connsiteY5" fmla="*/ 0 h 4183693"/>
                      <a:gd name="connsiteX6" fmla="*/ 3364201 w 11373633"/>
                      <a:gd name="connsiteY6" fmla="*/ 0 h 4183693"/>
                      <a:gd name="connsiteX7" fmla="*/ 3735341 w 11373633"/>
                      <a:gd name="connsiteY7" fmla="*/ 0 h 4183693"/>
                      <a:gd name="connsiteX8" fmla="*/ 4561425 w 11373633"/>
                      <a:gd name="connsiteY8" fmla="*/ 0 h 4183693"/>
                      <a:gd name="connsiteX9" fmla="*/ 5387510 w 11373633"/>
                      <a:gd name="connsiteY9" fmla="*/ 0 h 4183693"/>
                      <a:gd name="connsiteX10" fmla="*/ 5986123 w 11373633"/>
                      <a:gd name="connsiteY10" fmla="*/ 0 h 4183693"/>
                      <a:gd name="connsiteX11" fmla="*/ 6812208 w 11373633"/>
                      <a:gd name="connsiteY11" fmla="*/ 0 h 4183693"/>
                      <a:gd name="connsiteX12" fmla="*/ 7297083 w 11373633"/>
                      <a:gd name="connsiteY12" fmla="*/ 0 h 4183693"/>
                      <a:gd name="connsiteX13" fmla="*/ 7781959 w 11373633"/>
                      <a:gd name="connsiteY13" fmla="*/ 0 h 4183693"/>
                      <a:gd name="connsiteX14" fmla="*/ 8494308 w 11373633"/>
                      <a:gd name="connsiteY14" fmla="*/ 0 h 4183693"/>
                      <a:gd name="connsiteX15" fmla="*/ 8979184 w 11373633"/>
                      <a:gd name="connsiteY15" fmla="*/ 0 h 4183693"/>
                      <a:gd name="connsiteX16" fmla="*/ 9805269 w 11373633"/>
                      <a:gd name="connsiteY16" fmla="*/ 0 h 4183693"/>
                      <a:gd name="connsiteX17" fmla="*/ 10631354 w 11373633"/>
                      <a:gd name="connsiteY17" fmla="*/ 0 h 4183693"/>
                      <a:gd name="connsiteX18" fmla="*/ 11373633 w 11373633"/>
                      <a:gd name="connsiteY18" fmla="*/ 0 h 4183693"/>
                      <a:gd name="connsiteX19" fmla="*/ 11373633 w 11373633"/>
                      <a:gd name="connsiteY19" fmla="*/ 555833 h 4183693"/>
                      <a:gd name="connsiteX20" fmla="*/ 11373633 w 11373633"/>
                      <a:gd name="connsiteY20" fmla="*/ 1027993 h 4183693"/>
                      <a:gd name="connsiteX21" fmla="*/ 11373633 w 11373633"/>
                      <a:gd name="connsiteY21" fmla="*/ 1541990 h 4183693"/>
                      <a:gd name="connsiteX22" fmla="*/ 11373633 w 11373633"/>
                      <a:gd name="connsiteY22" fmla="*/ 2181497 h 4183693"/>
                      <a:gd name="connsiteX23" fmla="*/ 11373633 w 11373633"/>
                      <a:gd name="connsiteY23" fmla="*/ 2737331 h 4183693"/>
                      <a:gd name="connsiteX24" fmla="*/ 11373633 w 11373633"/>
                      <a:gd name="connsiteY24" fmla="*/ 3251327 h 4183693"/>
                      <a:gd name="connsiteX25" fmla="*/ 11373633 w 11373633"/>
                      <a:gd name="connsiteY25" fmla="*/ 4183693 h 4183693"/>
                      <a:gd name="connsiteX26" fmla="*/ 10775021 w 11373633"/>
                      <a:gd name="connsiteY26" fmla="*/ 4183693 h 4183693"/>
                      <a:gd name="connsiteX27" fmla="*/ 10176408 w 11373633"/>
                      <a:gd name="connsiteY27" fmla="*/ 4183693 h 4183693"/>
                      <a:gd name="connsiteX28" fmla="*/ 9805269 w 11373633"/>
                      <a:gd name="connsiteY28" fmla="*/ 4183693 h 4183693"/>
                      <a:gd name="connsiteX29" fmla="*/ 9092920 w 11373633"/>
                      <a:gd name="connsiteY29" fmla="*/ 4183693 h 4183693"/>
                      <a:gd name="connsiteX30" fmla="*/ 8721781 w 11373633"/>
                      <a:gd name="connsiteY30" fmla="*/ 4183693 h 4183693"/>
                      <a:gd name="connsiteX31" fmla="*/ 8009432 w 11373633"/>
                      <a:gd name="connsiteY31" fmla="*/ 4183693 h 4183693"/>
                      <a:gd name="connsiteX32" fmla="*/ 7752029 w 11373633"/>
                      <a:gd name="connsiteY32" fmla="*/ 4183693 h 4183693"/>
                      <a:gd name="connsiteX33" fmla="*/ 7039680 w 11373633"/>
                      <a:gd name="connsiteY33" fmla="*/ 4183693 h 4183693"/>
                      <a:gd name="connsiteX34" fmla="*/ 6668541 w 11373633"/>
                      <a:gd name="connsiteY34" fmla="*/ 4183693 h 4183693"/>
                      <a:gd name="connsiteX35" fmla="*/ 6411137 w 11373633"/>
                      <a:gd name="connsiteY35" fmla="*/ 4183693 h 4183693"/>
                      <a:gd name="connsiteX36" fmla="*/ 6039998 w 11373633"/>
                      <a:gd name="connsiteY36" fmla="*/ 4183693 h 4183693"/>
                      <a:gd name="connsiteX37" fmla="*/ 5327649 w 11373633"/>
                      <a:gd name="connsiteY37" fmla="*/ 4183693 h 4183693"/>
                      <a:gd name="connsiteX38" fmla="*/ 4956510 w 11373633"/>
                      <a:gd name="connsiteY38" fmla="*/ 4183693 h 4183693"/>
                      <a:gd name="connsiteX39" fmla="*/ 4699106 w 11373633"/>
                      <a:gd name="connsiteY39" fmla="*/ 4183693 h 4183693"/>
                      <a:gd name="connsiteX40" fmla="*/ 4327967 w 11373633"/>
                      <a:gd name="connsiteY40" fmla="*/ 4183693 h 4183693"/>
                      <a:gd name="connsiteX41" fmla="*/ 3843091 w 11373633"/>
                      <a:gd name="connsiteY41" fmla="*/ 4183693 h 4183693"/>
                      <a:gd name="connsiteX42" fmla="*/ 3244478 w 11373633"/>
                      <a:gd name="connsiteY42" fmla="*/ 4183693 h 4183693"/>
                      <a:gd name="connsiteX43" fmla="*/ 2873339 w 11373633"/>
                      <a:gd name="connsiteY43" fmla="*/ 4183693 h 4183693"/>
                      <a:gd name="connsiteX44" fmla="*/ 2047254 w 11373633"/>
                      <a:gd name="connsiteY44" fmla="*/ 4183693 h 4183693"/>
                      <a:gd name="connsiteX45" fmla="*/ 1448642 w 11373633"/>
                      <a:gd name="connsiteY45" fmla="*/ 4183693 h 4183693"/>
                      <a:gd name="connsiteX46" fmla="*/ 622557 w 11373633"/>
                      <a:gd name="connsiteY46" fmla="*/ 4183693 h 4183693"/>
                      <a:gd name="connsiteX47" fmla="*/ 0 w 11373633"/>
                      <a:gd name="connsiteY47" fmla="*/ 4183693 h 4183693"/>
                      <a:gd name="connsiteX48" fmla="*/ 0 w 11373633"/>
                      <a:gd name="connsiteY48" fmla="*/ 3627860 h 4183693"/>
                      <a:gd name="connsiteX49" fmla="*/ 0 w 11373633"/>
                      <a:gd name="connsiteY49" fmla="*/ 3072026 h 4183693"/>
                      <a:gd name="connsiteX50" fmla="*/ 0 w 11373633"/>
                      <a:gd name="connsiteY50" fmla="*/ 2432519 h 4183693"/>
                      <a:gd name="connsiteX51" fmla="*/ 0 w 11373633"/>
                      <a:gd name="connsiteY51" fmla="*/ 1834848 h 4183693"/>
                      <a:gd name="connsiteX52" fmla="*/ 0 w 11373633"/>
                      <a:gd name="connsiteY52" fmla="*/ 1153504 h 4183693"/>
                      <a:gd name="connsiteX53" fmla="*/ 0 w 11373633"/>
                      <a:gd name="connsiteY53" fmla="*/ 0 h 4183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1373633" h="4183693" extrusionOk="0">
                        <a:moveTo>
                          <a:pt x="0" y="0"/>
                        </a:moveTo>
                        <a:cubicBezTo>
                          <a:pt x="202608" y="-22008"/>
                          <a:pt x="303675" y="16717"/>
                          <a:pt x="484876" y="0"/>
                        </a:cubicBezTo>
                        <a:cubicBezTo>
                          <a:pt x="666077" y="-16717"/>
                          <a:pt x="629366" y="26363"/>
                          <a:pt x="742279" y="0"/>
                        </a:cubicBezTo>
                        <a:cubicBezTo>
                          <a:pt x="855192" y="-26363"/>
                          <a:pt x="1294258" y="48462"/>
                          <a:pt x="1568364" y="0"/>
                        </a:cubicBezTo>
                        <a:cubicBezTo>
                          <a:pt x="1842471" y="-48462"/>
                          <a:pt x="1911561" y="41936"/>
                          <a:pt x="2053240" y="0"/>
                        </a:cubicBezTo>
                        <a:cubicBezTo>
                          <a:pt x="2194919" y="-41936"/>
                          <a:pt x="2371858" y="1147"/>
                          <a:pt x="2538116" y="0"/>
                        </a:cubicBezTo>
                        <a:cubicBezTo>
                          <a:pt x="2704374" y="-1147"/>
                          <a:pt x="3077033" y="42125"/>
                          <a:pt x="3364201" y="0"/>
                        </a:cubicBezTo>
                        <a:cubicBezTo>
                          <a:pt x="3651369" y="-42125"/>
                          <a:pt x="3593493" y="33973"/>
                          <a:pt x="3735341" y="0"/>
                        </a:cubicBezTo>
                        <a:cubicBezTo>
                          <a:pt x="3877189" y="-33973"/>
                          <a:pt x="4383529" y="5321"/>
                          <a:pt x="4561425" y="0"/>
                        </a:cubicBezTo>
                        <a:cubicBezTo>
                          <a:pt x="4739321" y="-5321"/>
                          <a:pt x="5056951" y="41902"/>
                          <a:pt x="5387510" y="0"/>
                        </a:cubicBezTo>
                        <a:cubicBezTo>
                          <a:pt x="5718070" y="-41902"/>
                          <a:pt x="5709082" y="25459"/>
                          <a:pt x="5986123" y="0"/>
                        </a:cubicBezTo>
                        <a:cubicBezTo>
                          <a:pt x="6263164" y="-25459"/>
                          <a:pt x="6540949" y="34400"/>
                          <a:pt x="6812208" y="0"/>
                        </a:cubicBezTo>
                        <a:cubicBezTo>
                          <a:pt x="7083467" y="-34400"/>
                          <a:pt x="7176242" y="42859"/>
                          <a:pt x="7297083" y="0"/>
                        </a:cubicBezTo>
                        <a:cubicBezTo>
                          <a:pt x="7417924" y="-42859"/>
                          <a:pt x="7654043" y="24113"/>
                          <a:pt x="7781959" y="0"/>
                        </a:cubicBezTo>
                        <a:cubicBezTo>
                          <a:pt x="7909875" y="-24113"/>
                          <a:pt x="8262053" y="46095"/>
                          <a:pt x="8494308" y="0"/>
                        </a:cubicBezTo>
                        <a:cubicBezTo>
                          <a:pt x="8726563" y="-46095"/>
                          <a:pt x="8766510" y="45050"/>
                          <a:pt x="8979184" y="0"/>
                        </a:cubicBezTo>
                        <a:cubicBezTo>
                          <a:pt x="9191858" y="-45050"/>
                          <a:pt x="9498863" y="23395"/>
                          <a:pt x="9805269" y="0"/>
                        </a:cubicBezTo>
                        <a:cubicBezTo>
                          <a:pt x="10111676" y="-23395"/>
                          <a:pt x="10386345" y="8935"/>
                          <a:pt x="10631354" y="0"/>
                        </a:cubicBezTo>
                        <a:cubicBezTo>
                          <a:pt x="10876363" y="-8935"/>
                          <a:pt x="11039482" y="37427"/>
                          <a:pt x="11373633" y="0"/>
                        </a:cubicBezTo>
                        <a:cubicBezTo>
                          <a:pt x="11376122" y="262575"/>
                          <a:pt x="11368892" y="442095"/>
                          <a:pt x="11373633" y="555833"/>
                        </a:cubicBezTo>
                        <a:cubicBezTo>
                          <a:pt x="11378374" y="669571"/>
                          <a:pt x="11358848" y="857027"/>
                          <a:pt x="11373633" y="1027993"/>
                        </a:cubicBezTo>
                        <a:cubicBezTo>
                          <a:pt x="11388418" y="1198959"/>
                          <a:pt x="11315520" y="1332047"/>
                          <a:pt x="11373633" y="1541990"/>
                        </a:cubicBezTo>
                        <a:cubicBezTo>
                          <a:pt x="11431746" y="1751933"/>
                          <a:pt x="11347751" y="2009264"/>
                          <a:pt x="11373633" y="2181497"/>
                        </a:cubicBezTo>
                        <a:cubicBezTo>
                          <a:pt x="11399515" y="2353730"/>
                          <a:pt x="11341339" y="2494198"/>
                          <a:pt x="11373633" y="2737331"/>
                        </a:cubicBezTo>
                        <a:cubicBezTo>
                          <a:pt x="11405927" y="2980464"/>
                          <a:pt x="11348090" y="3070532"/>
                          <a:pt x="11373633" y="3251327"/>
                        </a:cubicBezTo>
                        <a:cubicBezTo>
                          <a:pt x="11399176" y="3432122"/>
                          <a:pt x="11294686" y="3899165"/>
                          <a:pt x="11373633" y="4183693"/>
                        </a:cubicBezTo>
                        <a:cubicBezTo>
                          <a:pt x="11217780" y="4246361"/>
                          <a:pt x="11038702" y="4121670"/>
                          <a:pt x="10775021" y="4183693"/>
                        </a:cubicBezTo>
                        <a:cubicBezTo>
                          <a:pt x="10511340" y="4245716"/>
                          <a:pt x="10409889" y="4174417"/>
                          <a:pt x="10176408" y="4183693"/>
                        </a:cubicBezTo>
                        <a:cubicBezTo>
                          <a:pt x="9942927" y="4192969"/>
                          <a:pt x="9944024" y="4159815"/>
                          <a:pt x="9805269" y="4183693"/>
                        </a:cubicBezTo>
                        <a:cubicBezTo>
                          <a:pt x="9666514" y="4207571"/>
                          <a:pt x="9389543" y="4116279"/>
                          <a:pt x="9092920" y="4183693"/>
                        </a:cubicBezTo>
                        <a:cubicBezTo>
                          <a:pt x="8796297" y="4251107"/>
                          <a:pt x="8836450" y="4167441"/>
                          <a:pt x="8721781" y="4183693"/>
                        </a:cubicBezTo>
                        <a:cubicBezTo>
                          <a:pt x="8607112" y="4199945"/>
                          <a:pt x="8302927" y="4172486"/>
                          <a:pt x="8009432" y="4183693"/>
                        </a:cubicBezTo>
                        <a:cubicBezTo>
                          <a:pt x="7715937" y="4194900"/>
                          <a:pt x="7871324" y="4181983"/>
                          <a:pt x="7752029" y="4183693"/>
                        </a:cubicBezTo>
                        <a:cubicBezTo>
                          <a:pt x="7632734" y="4185403"/>
                          <a:pt x="7302844" y="4168172"/>
                          <a:pt x="7039680" y="4183693"/>
                        </a:cubicBezTo>
                        <a:cubicBezTo>
                          <a:pt x="6776516" y="4199214"/>
                          <a:pt x="6794343" y="4145875"/>
                          <a:pt x="6668541" y="4183693"/>
                        </a:cubicBezTo>
                        <a:cubicBezTo>
                          <a:pt x="6542739" y="4221511"/>
                          <a:pt x="6520297" y="4182423"/>
                          <a:pt x="6411137" y="4183693"/>
                        </a:cubicBezTo>
                        <a:cubicBezTo>
                          <a:pt x="6301977" y="4184963"/>
                          <a:pt x="6170922" y="4144357"/>
                          <a:pt x="6039998" y="4183693"/>
                        </a:cubicBezTo>
                        <a:cubicBezTo>
                          <a:pt x="5909074" y="4223029"/>
                          <a:pt x="5605353" y="4104332"/>
                          <a:pt x="5327649" y="4183693"/>
                        </a:cubicBezTo>
                        <a:cubicBezTo>
                          <a:pt x="5049945" y="4263054"/>
                          <a:pt x="5059547" y="4155178"/>
                          <a:pt x="4956510" y="4183693"/>
                        </a:cubicBezTo>
                        <a:cubicBezTo>
                          <a:pt x="4853473" y="4212208"/>
                          <a:pt x="4753567" y="4155740"/>
                          <a:pt x="4699106" y="4183693"/>
                        </a:cubicBezTo>
                        <a:cubicBezTo>
                          <a:pt x="4644645" y="4211646"/>
                          <a:pt x="4419412" y="4140361"/>
                          <a:pt x="4327967" y="4183693"/>
                        </a:cubicBezTo>
                        <a:cubicBezTo>
                          <a:pt x="4236522" y="4227025"/>
                          <a:pt x="4082147" y="4161259"/>
                          <a:pt x="3843091" y="4183693"/>
                        </a:cubicBezTo>
                        <a:cubicBezTo>
                          <a:pt x="3604035" y="4206127"/>
                          <a:pt x="3476772" y="4151908"/>
                          <a:pt x="3244478" y="4183693"/>
                        </a:cubicBezTo>
                        <a:cubicBezTo>
                          <a:pt x="3012184" y="4215478"/>
                          <a:pt x="2971837" y="4166148"/>
                          <a:pt x="2873339" y="4183693"/>
                        </a:cubicBezTo>
                        <a:cubicBezTo>
                          <a:pt x="2774841" y="4201238"/>
                          <a:pt x="2413078" y="4181142"/>
                          <a:pt x="2047254" y="4183693"/>
                        </a:cubicBezTo>
                        <a:cubicBezTo>
                          <a:pt x="1681430" y="4186244"/>
                          <a:pt x="1657450" y="4134412"/>
                          <a:pt x="1448642" y="4183693"/>
                        </a:cubicBezTo>
                        <a:cubicBezTo>
                          <a:pt x="1239834" y="4232974"/>
                          <a:pt x="850701" y="4169352"/>
                          <a:pt x="622557" y="4183693"/>
                        </a:cubicBezTo>
                        <a:cubicBezTo>
                          <a:pt x="394413" y="4198034"/>
                          <a:pt x="269122" y="4121032"/>
                          <a:pt x="0" y="4183693"/>
                        </a:cubicBezTo>
                        <a:cubicBezTo>
                          <a:pt x="-28949" y="3913879"/>
                          <a:pt x="50065" y="3836023"/>
                          <a:pt x="0" y="3627860"/>
                        </a:cubicBezTo>
                        <a:cubicBezTo>
                          <a:pt x="-50065" y="3419697"/>
                          <a:pt x="43623" y="3255920"/>
                          <a:pt x="0" y="3072026"/>
                        </a:cubicBezTo>
                        <a:cubicBezTo>
                          <a:pt x="-43623" y="2888132"/>
                          <a:pt x="41200" y="2601780"/>
                          <a:pt x="0" y="2432519"/>
                        </a:cubicBezTo>
                        <a:cubicBezTo>
                          <a:pt x="-41200" y="2263258"/>
                          <a:pt x="12666" y="1984338"/>
                          <a:pt x="0" y="1834848"/>
                        </a:cubicBezTo>
                        <a:cubicBezTo>
                          <a:pt x="-12666" y="1685358"/>
                          <a:pt x="18299" y="1343940"/>
                          <a:pt x="0" y="1153504"/>
                        </a:cubicBezTo>
                        <a:cubicBezTo>
                          <a:pt x="-18299" y="963068"/>
                          <a:pt x="68029" y="41674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712CC9-076C-7546-8BB1-5D18746D70A6}"/>
              </a:ext>
            </a:extLst>
          </p:cNvPr>
          <p:cNvSpPr txBox="1"/>
          <p:nvPr/>
        </p:nvSpPr>
        <p:spPr>
          <a:xfrm>
            <a:off x="1241080" y="2568151"/>
            <a:ext cx="575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Calibri" panose="020F0502020204030204"/>
              </a:rPr>
              <a:t>z/OS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4529BC-D9B7-684D-A15F-E40B624C53E4}"/>
              </a:ext>
            </a:extLst>
          </p:cNvPr>
          <p:cNvSpPr/>
          <p:nvPr/>
        </p:nvSpPr>
        <p:spPr>
          <a:xfrm>
            <a:off x="6650908" y="3466175"/>
            <a:ext cx="805783" cy="558770"/>
          </a:xfrm>
          <a:prstGeom prst="rect">
            <a:avLst/>
          </a:prstGeom>
          <a:solidFill>
            <a:srgbClr val="0164FF"/>
          </a:solidFill>
          <a:ln w="12700" cap="flat" cmpd="sng" algn="ctr">
            <a:solidFill>
              <a:srgbClr val="003BC9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z/OSMF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0F7984-DACD-7B40-82E3-11B03384B7F9}"/>
              </a:ext>
            </a:extLst>
          </p:cNvPr>
          <p:cNvSpPr/>
          <p:nvPr/>
        </p:nvSpPr>
        <p:spPr>
          <a:xfrm>
            <a:off x="3680615" y="3466906"/>
            <a:ext cx="936000" cy="559886"/>
          </a:xfrm>
          <a:prstGeom prst="rect">
            <a:avLst/>
          </a:prstGeom>
          <a:solidFill>
            <a:srgbClr val="0164FF"/>
          </a:solidFill>
          <a:ln w="12700" cap="flat" cmpd="sng" algn="ctr">
            <a:solidFill>
              <a:srgbClr val="003BC9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TSO 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5FF6C3-B05B-6E4C-AC99-15940C2DC9B0}"/>
              </a:ext>
            </a:extLst>
          </p:cNvPr>
          <p:cNvSpPr/>
          <p:nvPr/>
        </p:nvSpPr>
        <p:spPr>
          <a:xfrm>
            <a:off x="4658431" y="3466906"/>
            <a:ext cx="936000" cy="559886"/>
          </a:xfrm>
          <a:prstGeom prst="rect">
            <a:avLst/>
          </a:prstGeom>
          <a:solidFill>
            <a:srgbClr val="0164FF"/>
          </a:solidFill>
          <a:ln w="12700" cap="flat" cmpd="sng" algn="ctr">
            <a:solidFill>
              <a:srgbClr val="003BC9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MVS Programs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E32959-8334-5647-8F4B-A19E2B40AEF1}"/>
              </a:ext>
            </a:extLst>
          </p:cNvPr>
          <p:cNvSpPr/>
          <p:nvPr/>
        </p:nvSpPr>
        <p:spPr>
          <a:xfrm>
            <a:off x="5636247" y="3466957"/>
            <a:ext cx="936000" cy="559886"/>
          </a:xfrm>
          <a:prstGeom prst="rect">
            <a:avLst/>
          </a:prstGeom>
          <a:solidFill>
            <a:srgbClr val="0164FF"/>
          </a:solidFill>
          <a:ln w="12700" cap="flat" cmpd="sng" algn="ctr">
            <a:solidFill>
              <a:srgbClr val="003BC9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JES 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09351FD2-43AB-9F40-A3AC-9A708DD34C11}"/>
              </a:ext>
            </a:extLst>
          </p:cNvPr>
          <p:cNvSpPr/>
          <p:nvPr/>
        </p:nvSpPr>
        <p:spPr>
          <a:xfrm>
            <a:off x="2044846" y="3475773"/>
            <a:ext cx="748549" cy="559886"/>
          </a:xfrm>
          <a:prstGeom prst="can">
            <a:avLst/>
          </a:prstGeom>
          <a:solidFill>
            <a:srgbClr val="00B050"/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Unix Files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69122A07-F5C3-E74B-84D3-9FA539886393}"/>
              </a:ext>
            </a:extLst>
          </p:cNvPr>
          <p:cNvSpPr/>
          <p:nvPr/>
        </p:nvSpPr>
        <p:spPr>
          <a:xfrm>
            <a:off x="2836937" y="3475773"/>
            <a:ext cx="748549" cy="559886"/>
          </a:xfrm>
          <a:prstGeom prst="can">
            <a:avLst/>
          </a:prstGeom>
          <a:solidFill>
            <a:srgbClr val="00B050"/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Datasets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6943FD-2999-2B4C-9396-AA04AED77A9C}"/>
              </a:ext>
            </a:extLst>
          </p:cNvPr>
          <p:cNvSpPr/>
          <p:nvPr/>
        </p:nvSpPr>
        <p:spPr>
          <a:xfrm>
            <a:off x="2053507" y="2571750"/>
            <a:ext cx="5036986" cy="6699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Unix System Services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E1C91D-E1D3-6046-93BF-B3F5D7F67029}"/>
              </a:ext>
            </a:extLst>
          </p:cNvPr>
          <p:cNvSpPr/>
          <p:nvPr/>
        </p:nvSpPr>
        <p:spPr>
          <a:xfrm>
            <a:off x="2053506" y="2256511"/>
            <a:ext cx="5036986" cy="315239"/>
          </a:xfrm>
          <a:prstGeom prst="rect">
            <a:avLst/>
          </a:prstGeom>
          <a:solidFill>
            <a:srgbClr val="28303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0" descr="Bash Logo Media Assets - Download Bash shell logo - Bourne-again shell logo">
            <a:extLst>
              <a:ext uri="{FF2B5EF4-FFF2-40B4-BE49-F238E27FC236}">
                <a16:creationId xmlns:a16="http://schemas.microsoft.com/office/drawing/2014/main" id="{67D74174-F690-2F46-9D2B-64ED0B17A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53505" y="2264628"/>
            <a:ext cx="733410" cy="30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E378EC8-4748-294C-AABD-C15C838BA7FA}"/>
              </a:ext>
            </a:extLst>
          </p:cNvPr>
          <p:cNvSpPr txBox="1"/>
          <p:nvPr/>
        </p:nvSpPr>
        <p:spPr>
          <a:xfrm>
            <a:off x="2762563" y="2305490"/>
            <a:ext cx="1510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1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70E1BE-5704-C048-9977-D94F6C917AC6}"/>
              </a:ext>
            </a:extLst>
          </p:cNvPr>
          <p:cNvSpPr/>
          <p:nvPr/>
        </p:nvSpPr>
        <p:spPr>
          <a:xfrm>
            <a:off x="2094332" y="1780613"/>
            <a:ext cx="1485213" cy="376869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73FD32-679F-2444-90F3-D201FD15EA6F}"/>
              </a:ext>
            </a:extLst>
          </p:cNvPr>
          <p:cNvSpPr/>
          <p:nvPr/>
        </p:nvSpPr>
        <p:spPr>
          <a:xfrm>
            <a:off x="3859298" y="1780613"/>
            <a:ext cx="1485213" cy="377813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ZOAU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7EA9BFC3-A1A1-0346-BEE8-23ACF9AAD1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471" b="18676"/>
          <a:stretch/>
        </p:blipFill>
        <p:spPr>
          <a:xfrm>
            <a:off x="2269671" y="1832881"/>
            <a:ext cx="1134533" cy="289844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BFB6F9-39CF-2147-8CB9-5E6C2B8E7908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3579545" y="1969048"/>
            <a:ext cx="279753" cy="472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B655F7C-9A8C-9342-B2F1-94FDABBF1F33}"/>
              </a:ext>
            </a:extLst>
          </p:cNvPr>
          <p:cNvSpPr txBox="1"/>
          <p:nvPr/>
        </p:nvSpPr>
        <p:spPr>
          <a:xfrm>
            <a:off x="4198049" y="1380867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SSH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C6E74F-B08D-C24A-84FE-CAD4A59B0647}"/>
              </a:ext>
            </a:extLst>
          </p:cNvPr>
          <p:cNvCxnSpPr>
            <a:cxnSpLocks/>
          </p:cNvCxnSpPr>
          <p:nvPr/>
        </p:nvCxnSpPr>
        <p:spPr>
          <a:xfrm>
            <a:off x="7359283" y="1253303"/>
            <a:ext cx="0" cy="2217421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19A0282-BA72-9948-B846-8BBD7DCA8919}"/>
              </a:ext>
            </a:extLst>
          </p:cNvPr>
          <p:cNvSpPr txBox="1"/>
          <p:nvPr/>
        </p:nvSpPr>
        <p:spPr>
          <a:xfrm>
            <a:off x="6866524" y="1371921"/>
            <a:ext cx="537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REST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49D198-D654-7943-A0D5-92726EA235A2}"/>
              </a:ext>
            </a:extLst>
          </p:cNvPr>
          <p:cNvGrpSpPr/>
          <p:nvPr/>
        </p:nvGrpSpPr>
        <p:grpSpPr>
          <a:xfrm>
            <a:off x="6175605" y="1834575"/>
            <a:ext cx="951978" cy="557250"/>
            <a:chOff x="9915758" y="3317511"/>
            <a:chExt cx="951978" cy="55725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D15437C-1DC3-BA4B-B708-2F5BAED67B39}"/>
                </a:ext>
              </a:extLst>
            </p:cNvPr>
            <p:cNvSpPr/>
            <p:nvPr/>
          </p:nvSpPr>
          <p:spPr>
            <a:xfrm>
              <a:off x="9915758" y="3317511"/>
              <a:ext cx="951978" cy="557250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tIns="72000" bIns="72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RSA</a:t>
              </a:r>
            </a:p>
          </p:txBody>
        </p:sp>
        <p:pic>
          <p:nvPicPr>
            <p:cNvPr id="28" name="Picture 16" descr="Keys clipart clip art, Keys clip art Transparent FREE for download on  WebStockReview 2021">
              <a:extLst>
                <a:ext uri="{FF2B5EF4-FFF2-40B4-BE49-F238E27FC236}">
                  <a16:creationId xmlns:a16="http://schemas.microsoft.com/office/drawing/2014/main" id="{43E6EFF0-CFD2-9F4D-A9B1-7D7B75E436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10083202" y="3565946"/>
              <a:ext cx="510659" cy="255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03B35BF-2397-2644-87C6-404913CF4E83}"/>
              </a:ext>
            </a:extLst>
          </p:cNvPr>
          <p:cNvCxnSpPr>
            <a:cxnSpLocks/>
            <a:stCxn id="20" idx="2"/>
            <a:endCxn id="14" idx="1"/>
          </p:cNvCxnSpPr>
          <p:nvPr/>
        </p:nvCxnSpPr>
        <p:spPr>
          <a:xfrm rot="5400000">
            <a:off x="3247886" y="2121753"/>
            <a:ext cx="1317347" cy="1390693"/>
          </a:xfrm>
          <a:prstGeom prst="bentConnector3">
            <a:avLst>
              <a:gd name="adj1" fmla="val 63055"/>
            </a:avLst>
          </a:prstGeom>
          <a:noFill/>
          <a:ln w="19050" cap="flat" cmpd="sng" algn="ctr">
            <a:solidFill>
              <a:srgbClr val="0164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BED684D-5AA2-F74B-9440-4068D621FFDB}"/>
              </a:ext>
            </a:extLst>
          </p:cNvPr>
          <p:cNvCxnSpPr>
            <a:cxnSpLocks/>
            <a:stCxn id="20" idx="2"/>
            <a:endCxn id="12" idx="0"/>
          </p:cNvCxnSpPr>
          <p:nvPr/>
        </p:nvCxnSpPr>
        <p:spPr>
          <a:xfrm rot="16200000" flipH="1">
            <a:off x="4698811" y="2061520"/>
            <a:ext cx="1308531" cy="1502342"/>
          </a:xfrm>
          <a:prstGeom prst="bentConnector3">
            <a:avLst>
              <a:gd name="adj1" fmla="val 63702"/>
            </a:avLst>
          </a:prstGeom>
          <a:noFill/>
          <a:ln w="19050" cap="flat" cmpd="sng" algn="ctr">
            <a:solidFill>
              <a:srgbClr val="0164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057D9BB-3345-CF44-BE7A-6F41CAE6A3B5}"/>
              </a:ext>
            </a:extLst>
          </p:cNvPr>
          <p:cNvCxnSpPr>
            <a:cxnSpLocks/>
            <a:stCxn id="20" idx="2"/>
            <a:endCxn id="11" idx="0"/>
          </p:cNvCxnSpPr>
          <p:nvPr/>
        </p:nvCxnSpPr>
        <p:spPr>
          <a:xfrm rot="16200000" flipH="1">
            <a:off x="4209928" y="2550403"/>
            <a:ext cx="1308480" cy="524526"/>
          </a:xfrm>
          <a:prstGeom prst="bentConnector3">
            <a:avLst>
              <a:gd name="adj1" fmla="val 63784"/>
            </a:avLst>
          </a:prstGeom>
          <a:noFill/>
          <a:ln w="19050" cap="flat" cmpd="sng" algn="ctr">
            <a:solidFill>
              <a:srgbClr val="0164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C1C2468-A0CB-4147-9FF5-02B7F7848B1B}"/>
              </a:ext>
            </a:extLst>
          </p:cNvPr>
          <p:cNvCxnSpPr>
            <a:cxnSpLocks/>
            <a:stCxn id="20" idx="2"/>
            <a:endCxn id="10" idx="0"/>
          </p:cNvCxnSpPr>
          <p:nvPr/>
        </p:nvCxnSpPr>
        <p:spPr>
          <a:xfrm rot="5400000">
            <a:off x="3721020" y="2586021"/>
            <a:ext cx="1308480" cy="453290"/>
          </a:xfrm>
          <a:prstGeom prst="bentConnector3">
            <a:avLst>
              <a:gd name="adj1" fmla="val 63784"/>
            </a:avLst>
          </a:prstGeom>
          <a:noFill/>
          <a:ln w="19050" cap="flat" cmpd="sng" algn="ctr">
            <a:solidFill>
              <a:srgbClr val="0164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AF8D871-A42B-1D4A-9878-BE0E1C52DA2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419121" y="3256625"/>
            <a:ext cx="0" cy="219148"/>
          </a:xfrm>
          <a:prstGeom prst="line">
            <a:avLst/>
          </a:prstGeom>
          <a:noFill/>
          <a:ln w="190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A74D1B-48A6-384C-AD67-2ABEBC6B79EA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601904" y="1250371"/>
            <a:ext cx="1" cy="530242"/>
          </a:xfrm>
          <a:prstGeom prst="line">
            <a:avLst/>
          </a:prstGeom>
          <a:noFill/>
          <a:ln w="19050" cap="flat" cmpd="sng" algn="ctr">
            <a:solidFill>
              <a:srgbClr val="CE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8A1206E-BA4D-B740-B230-43602BE0FE99}"/>
              </a:ext>
            </a:extLst>
          </p:cNvPr>
          <p:cNvCxnSpPr>
            <a:cxnSpLocks/>
          </p:cNvCxnSpPr>
          <p:nvPr/>
        </p:nvCxnSpPr>
        <p:spPr>
          <a:xfrm>
            <a:off x="2836937" y="1251586"/>
            <a:ext cx="2" cy="529027"/>
          </a:xfrm>
          <a:prstGeom prst="line">
            <a:avLst/>
          </a:prstGeom>
          <a:noFill/>
          <a:ln w="19050" cap="flat" cmpd="sng" algn="ctr">
            <a:solidFill>
              <a:srgbClr val="CE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82199A4F-7F6F-424C-8F8A-E6493990C70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8111" y="567254"/>
            <a:ext cx="528217" cy="529441"/>
          </a:xfrm>
          <a:prstGeom prst="rect">
            <a:avLst/>
          </a:prstGeom>
        </p:spPr>
      </p:pic>
      <p:pic>
        <p:nvPicPr>
          <p:cNvPr id="83" name="Picture 8" descr="Developer Icons - Download Free Vector Icons | Noun Project">
            <a:extLst>
              <a:ext uri="{FF2B5EF4-FFF2-40B4-BE49-F238E27FC236}">
                <a16:creationId xmlns:a16="http://schemas.microsoft.com/office/drawing/2014/main" id="{FC0927AE-E0D2-2E40-807C-32F5A18BD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221" y="23515"/>
            <a:ext cx="840501" cy="84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AAE539BD-73ED-2247-A3E5-245DD4A8AB10}"/>
              </a:ext>
            </a:extLst>
          </p:cNvPr>
          <p:cNvSpPr/>
          <p:nvPr/>
        </p:nvSpPr>
        <p:spPr>
          <a:xfrm>
            <a:off x="180744" y="1356938"/>
            <a:ext cx="8771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Playbooks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8AF5A19-AA89-FE43-8CCA-276906005D2D}"/>
              </a:ext>
            </a:extLst>
          </p:cNvPr>
          <p:cNvSpPr/>
          <p:nvPr/>
        </p:nvSpPr>
        <p:spPr>
          <a:xfrm>
            <a:off x="327163" y="1480049"/>
            <a:ext cx="8771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Inventory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DC5659A9-0F41-5E4C-8C13-960B94CA548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37" y="791840"/>
            <a:ext cx="692028" cy="692028"/>
          </a:xfrm>
          <a:prstGeom prst="rect">
            <a:avLst/>
          </a:prstGeom>
        </p:spPr>
      </p:pic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A0223BFD-5C4C-854D-A85C-85D95F3FA45B}"/>
              </a:ext>
            </a:extLst>
          </p:cNvPr>
          <p:cNvCxnSpPr>
            <a:cxnSpLocks/>
          </p:cNvCxnSpPr>
          <p:nvPr/>
        </p:nvCxnSpPr>
        <p:spPr>
          <a:xfrm>
            <a:off x="604471" y="738157"/>
            <a:ext cx="788071" cy="358538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accent3"/>
            </a:solidFill>
            <a:prstDash val="sysDash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61661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BE08B-46D0-084B-A15B-F9BD5802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ZOAU - </a:t>
            </a:r>
            <a:r>
              <a:rPr lang="en-US" u="sng" dirty="0">
                <a:hlinkClick r:id="rId2"/>
              </a:rPr>
              <a:t>Z Open Automation Utilities</a:t>
            </a:r>
            <a:br>
              <a:rPr lang="en-US" u="sng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EC013-0203-664A-988A-48EE7EFAB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ZOAU complements z/OS UNIX (USS) to expose z/OS commands and resources in a consistent way that enables native z/OS automation through common interfaces</a:t>
            </a:r>
          </a:p>
          <a:p>
            <a:r>
              <a:rPr lang="en-US" dirty="0"/>
              <a:t>ZOAU brings USS closer to 3270 capabilities by providing a bridge to MVS environments:</a:t>
            </a:r>
          </a:p>
          <a:p>
            <a:pPr lvl="3"/>
            <a:r>
              <a:rPr lang="en-US" sz="1800" dirty="0"/>
              <a:t>z/OS data set interface</a:t>
            </a:r>
          </a:p>
          <a:p>
            <a:pPr lvl="3"/>
            <a:r>
              <a:rPr lang="en-US" sz="1800" dirty="0"/>
              <a:t>z/OS jobs interface </a:t>
            </a:r>
          </a:p>
          <a:p>
            <a:pPr lvl="3"/>
            <a:r>
              <a:rPr lang="en-US" sz="1800" dirty="0"/>
              <a:t>Operator interface </a:t>
            </a:r>
          </a:p>
          <a:p>
            <a:pPr lvl="3"/>
            <a:r>
              <a:rPr lang="en-US" sz="1800" dirty="0"/>
              <a:t>Access to MVS programs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405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C164EEC-A3F5-EF40-A51D-6700ED7656A2}"/>
              </a:ext>
            </a:extLst>
          </p:cNvPr>
          <p:cNvSpPr/>
          <p:nvPr/>
        </p:nvSpPr>
        <p:spPr bwMode="auto">
          <a:xfrm>
            <a:off x="2103120" y="3075164"/>
            <a:ext cx="5059680" cy="1859063"/>
          </a:xfrm>
          <a:prstGeom prst="rect">
            <a:avLst/>
          </a:prstGeom>
          <a:solidFill>
            <a:schemeClr val="accent2">
              <a:lumMod val="50000"/>
              <a:alpha val="63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802" name="Rectangle"/>
          <p:cNvSpPr/>
          <p:nvPr/>
        </p:nvSpPr>
        <p:spPr>
          <a:xfrm>
            <a:off x="2710" y="-24079"/>
            <a:ext cx="9138584" cy="558404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36000" tIns="36000" rIns="36000" bIns="36000"/>
          <a:lstStyle/>
          <a:p>
            <a:pPr marL="0" marR="0" lvl="0" indent="0" algn="l" defTabSz="6857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15" name="TextBox 3"/>
          <p:cNvSpPr txBox="1"/>
          <p:nvPr/>
        </p:nvSpPr>
        <p:spPr>
          <a:xfrm>
            <a:off x="63501" y="41052"/>
            <a:ext cx="9064663" cy="461663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</a:lstStyle>
          <a:p>
            <a:pPr marL="0" marR="0" lvl="0" indent="0" algn="l" defTabSz="6857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IBM Plex Sans Semi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3CDC6-75BE-4540-9CBA-8571D19FDBB0}"/>
              </a:ext>
            </a:extLst>
          </p:cNvPr>
          <p:cNvSpPr txBox="1"/>
          <p:nvPr/>
        </p:nvSpPr>
        <p:spPr>
          <a:xfrm>
            <a:off x="7162800" y="4934227"/>
            <a:ext cx="25052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IBM Z | </a:t>
            </a:r>
            <a:r>
              <a:rPr kumimoji="0" lang="en-US" altLang="en-US" sz="675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© 2020 IBM Corporation</a:t>
            </a:r>
          </a:p>
          <a:p>
            <a:pPr marL="0" marR="0" lvl="0" indent="0" algn="ctr" defTabSz="6857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3D830D-E451-6849-A36D-A42BD28962EA}"/>
              </a:ext>
            </a:extLst>
          </p:cNvPr>
          <p:cNvSpPr/>
          <p:nvPr/>
        </p:nvSpPr>
        <p:spPr bwMode="auto">
          <a:xfrm>
            <a:off x="2103120" y="648643"/>
            <a:ext cx="5059680" cy="536448"/>
          </a:xfrm>
          <a:prstGeom prst="rect">
            <a:avLst/>
          </a:prstGeom>
          <a:solidFill>
            <a:schemeClr val="bg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z/OS Developer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5CFCC9-6BED-664F-8CB8-DAF951328590}"/>
              </a:ext>
            </a:extLst>
          </p:cNvPr>
          <p:cNvSpPr/>
          <p:nvPr/>
        </p:nvSpPr>
        <p:spPr bwMode="auto">
          <a:xfrm>
            <a:off x="2206752" y="1409345"/>
            <a:ext cx="829056" cy="536448"/>
          </a:xfrm>
          <a:prstGeom prst="rect">
            <a:avLst/>
          </a:prstGeom>
          <a:solidFill>
            <a:schemeClr val="accent3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Ansible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86E254-0A2C-8445-8A26-8F5623F2487A}"/>
              </a:ext>
            </a:extLst>
          </p:cNvPr>
          <p:cNvSpPr/>
          <p:nvPr/>
        </p:nvSpPr>
        <p:spPr bwMode="auto">
          <a:xfrm>
            <a:off x="2218945" y="2224567"/>
            <a:ext cx="1304544" cy="536448"/>
          </a:xfrm>
          <a:prstGeom prst="rect">
            <a:avLst/>
          </a:prstGeom>
          <a:solidFill>
            <a:srgbClr val="007D79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Python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5A7344-3B1C-874E-BE25-209ADE8CEE8F}"/>
              </a:ext>
            </a:extLst>
          </p:cNvPr>
          <p:cNvSpPr/>
          <p:nvPr/>
        </p:nvSpPr>
        <p:spPr bwMode="auto">
          <a:xfrm>
            <a:off x="3647441" y="2224567"/>
            <a:ext cx="812797" cy="536448"/>
          </a:xfrm>
          <a:prstGeom prst="rect">
            <a:avLst/>
          </a:prstGeom>
          <a:solidFill>
            <a:srgbClr val="009C98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Shell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AF8C84-3CE5-8742-AEFB-3EC8703109FF}"/>
              </a:ext>
            </a:extLst>
          </p:cNvPr>
          <p:cNvSpPr/>
          <p:nvPr/>
        </p:nvSpPr>
        <p:spPr bwMode="auto">
          <a:xfrm>
            <a:off x="2206752" y="3245539"/>
            <a:ext cx="3419856" cy="815184"/>
          </a:xfrm>
          <a:prstGeom prst="rect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AF98FB-EB7E-8741-B402-C9064FAE6105}"/>
              </a:ext>
            </a:extLst>
          </p:cNvPr>
          <p:cNvSpPr/>
          <p:nvPr/>
        </p:nvSpPr>
        <p:spPr bwMode="auto">
          <a:xfrm>
            <a:off x="5739384" y="3245539"/>
            <a:ext cx="591312" cy="815184"/>
          </a:xfrm>
          <a:prstGeom prst="rect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ISPF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9FACC2-CDE6-5E48-A9A2-5C3168EF3CC7}"/>
              </a:ext>
            </a:extLst>
          </p:cNvPr>
          <p:cNvSpPr/>
          <p:nvPr/>
        </p:nvSpPr>
        <p:spPr bwMode="auto">
          <a:xfrm>
            <a:off x="6451092" y="3245539"/>
            <a:ext cx="591312" cy="815184"/>
          </a:xfrm>
          <a:prstGeom prst="rect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TSO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B11EE7-5682-6D40-9B61-D3AC1BB2E0D5}"/>
              </a:ext>
            </a:extLst>
          </p:cNvPr>
          <p:cNvSpPr/>
          <p:nvPr/>
        </p:nvSpPr>
        <p:spPr bwMode="auto">
          <a:xfrm>
            <a:off x="2203704" y="4192584"/>
            <a:ext cx="4858512" cy="367176"/>
          </a:xfrm>
          <a:prstGeom prst="rect">
            <a:avLst/>
          </a:prstGeom>
          <a:solidFill>
            <a:srgbClr val="0530AD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MVS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6F7449-C196-B24F-BBC4-B37FA0E5F11B}"/>
              </a:ext>
            </a:extLst>
          </p:cNvPr>
          <p:cNvSpPr/>
          <p:nvPr/>
        </p:nvSpPr>
        <p:spPr bwMode="auto">
          <a:xfrm>
            <a:off x="2405810" y="3368084"/>
            <a:ext cx="3021740" cy="29295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061F8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61F80"/>
                </a:solidFill>
                <a:effectLst/>
                <a:latin typeface="+mn-lt"/>
              </a:rPr>
              <a:t>ZOAU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AAD9C-F45E-D244-A35E-378A46D64FFD}"/>
              </a:ext>
            </a:extLst>
          </p:cNvPr>
          <p:cNvSpPr txBox="1"/>
          <p:nvPr/>
        </p:nvSpPr>
        <p:spPr>
          <a:xfrm>
            <a:off x="2243328" y="3740772"/>
            <a:ext cx="688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+mn-lt"/>
                <a:ea typeface="IBM Plex Sans" charset="0"/>
                <a:cs typeface="IBM Plex Sans" charset="0"/>
              </a:rPr>
              <a:t>USS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60C755-36EF-494E-9E10-8814AC3F3480}"/>
              </a:ext>
            </a:extLst>
          </p:cNvPr>
          <p:cNvSpPr txBox="1"/>
          <p:nvPr/>
        </p:nvSpPr>
        <p:spPr>
          <a:xfrm>
            <a:off x="2121410" y="4626450"/>
            <a:ext cx="688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+mn-lt"/>
                <a:ea typeface="IBM Plex Sans" charset="0"/>
                <a:cs typeface="IBM Plex Sans" charset="0"/>
              </a:rPr>
              <a:t>z/OS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4F198D-6541-2942-96D2-173B9D581F3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621280" y="1185091"/>
            <a:ext cx="0" cy="224254"/>
          </a:xfrm>
          <a:prstGeom prst="straightConnector1">
            <a:avLst/>
          </a:prstGeom>
          <a:noFill/>
          <a:ln w="53975" cap="flat">
            <a:solidFill>
              <a:srgbClr val="011246"/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2DCAA0-6E98-4F44-8707-ACACB111848B}"/>
              </a:ext>
            </a:extLst>
          </p:cNvPr>
          <p:cNvCxnSpPr>
            <a:cxnSpLocks/>
          </p:cNvCxnSpPr>
          <p:nvPr/>
        </p:nvCxnSpPr>
        <p:spPr>
          <a:xfrm>
            <a:off x="2621280" y="1934281"/>
            <a:ext cx="0" cy="290286"/>
          </a:xfrm>
          <a:prstGeom prst="straightConnector1">
            <a:avLst/>
          </a:prstGeom>
          <a:noFill/>
          <a:ln w="53975" cap="flat">
            <a:solidFill>
              <a:srgbClr val="011246"/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197613-F95A-B345-89D4-3CB201421A68}"/>
              </a:ext>
            </a:extLst>
          </p:cNvPr>
          <p:cNvCxnSpPr>
            <a:cxnSpLocks/>
          </p:cNvCxnSpPr>
          <p:nvPr/>
        </p:nvCxnSpPr>
        <p:spPr>
          <a:xfrm>
            <a:off x="3243072" y="1179686"/>
            <a:ext cx="0" cy="1044881"/>
          </a:xfrm>
          <a:prstGeom prst="straightConnector1">
            <a:avLst/>
          </a:prstGeom>
          <a:noFill/>
          <a:ln w="53975" cap="flat">
            <a:solidFill>
              <a:srgbClr val="011246"/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C94DE9-29AC-CC49-A9AA-91D10710E026}"/>
              </a:ext>
            </a:extLst>
          </p:cNvPr>
          <p:cNvCxnSpPr>
            <a:cxnSpLocks/>
          </p:cNvCxnSpPr>
          <p:nvPr/>
        </p:nvCxnSpPr>
        <p:spPr>
          <a:xfrm>
            <a:off x="4980746" y="1190755"/>
            <a:ext cx="0" cy="1065422"/>
          </a:xfrm>
          <a:prstGeom prst="straightConnector1">
            <a:avLst/>
          </a:prstGeom>
          <a:noFill/>
          <a:ln w="53975" cap="flat">
            <a:solidFill>
              <a:srgbClr val="011246"/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B0F5B0-106B-F546-8817-5960337C1D54}"/>
              </a:ext>
            </a:extLst>
          </p:cNvPr>
          <p:cNvCxnSpPr>
            <a:cxnSpLocks/>
          </p:cNvCxnSpPr>
          <p:nvPr/>
        </p:nvCxnSpPr>
        <p:spPr>
          <a:xfrm>
            <a:off x="4055873" y="1179686"/>
            <a:ext cx="0" cy="1044881"/>
          </a:xfrm>
          <a:prstGeom prst="straightConnector1">
            <a:avLst/>
          </a:prstGeom>
          <a:noFill/>
          <a:ln w="53975" cap="flat">
            <a:solidFill>
              <a:srgbClr val="011246"/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71F61D-8F2C-3A41-8B20-B4B303FA45C0}"/>
              </a:ext>
            </a:extLst>
          </p:cNvPr>
          <p:cNvCxnSpPr>
            <a:cxnSpLocks/>
          </p:cNvCxnSpPr>
          <p:nvPr/>
        </p:nvCxnSpPr>
        <p:spPr>
          <a:xfrm>
            <a:off x="4980746" y="2735560"/>
            <a:ext cx="0" cy="632524"/>
          </a:xfrm>
          <a:prstGeom prst="straightConnector1">
            <a:avLst/>
          </a:prstGeom>
          <a:noFill/>
          <a:ln w="53975" cap="flat">
            <a:solidFill>
              <a:srgbClr val="011246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9557F61-8F0E-A84D-84FE-642BCD129664}"/>
              </a:ext>
            </a:extLst>
          </p:cNvPr>
          <p:cNvCxnSpPr>
            <a:cxnSpLocks/>
          </p:cNvCxnSpPr>
          <p:nvPr/>
        </p:nvCxnSpPr>
        <p:spPr>
          <a:xfrm>
            <a:off x="4055873" y="2758902"/>
            <a:ext cx="0" cy="609182"/>
          </a:xfrm>
          <a:prstGeom prst="straightConnector1">
            <a:avLst/>
          </a:prstGeom>
          <a:noFill/>
          <a:ln w="53975" cap="flat">
            <a:solidFill>
              <a:srgbClr val="011246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9BB74E-CE77-3248-873C-FF7CCB2219CC}"/>
              </a:ext>
            </a:extLst>
          </p:cNvPr>
          <p:cNvCxnSpPr>
            <a:cxnSpLocks/>
          </p:cNvCxnSpPr>
          <p:nvPr/>
        </p:nvCxnSpPr>
        <p:spPr>
          <a:xfrm>
            <a:off x="2621280" y="2761015"/>
            <a:ext cx="0" cy="607069"/>
          </a:xfrm>
          <a:prstGeom prst="straightConnector1">
            <a:avLst/>
          </a:prstGeom>
          <a:noFill/>
          <a:ln w="53975" cap="flat">
            <a:solidFill>
              <a:srgbClr val="011246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D5C2DD-B5A3-8140-BA39-87B589782D21}"/>
              </a:ext>
            </a:extLst>
          </p:cNvPr>
          <p:cNvCxnSpPr>
            <a:cxnSpLocks/>
          </p:cNvCxnSpPr>
          <p:nvPr/>
        </p:nvCxnSpPr>
        <p:spPr>
          <a:xfrm>
            <a:off x="3249168" y="2761015"/>
            <a:ext cx="0" cy="607069"/>
          </a:xfrm>
          <a:prstGeom prst="straightConnector1">
            <a:avLst/>
          </a:prstGeom>
          <a:noFill/>
          <a:ln w="53975" cap="flat">
            <a:solidFill>
              <a:srgbClr val="011246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20491E0-7B0E-DF4E-A6DF-F2DC783C85FD}"/>
              </a:ext>
            </a:extLst>
          </p:cNvPr>
          <p:cNvSpPr/>
          <p:nvPr/>
        </p:nvSpPr>
        <p:spPr bwMode="auto">
          <a:xfrm>
            <a:off x="4554807" y="2230764"/>
            <a:ext cx="1011849" cy="536448"/>
          </a:xfrm>
          <a:prstGeom prst="rect">
            <a:avLst/>
          </a:prstGeom>
          <a:solidFill>
            <a:srgbClr val="BA7D16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*Other Languages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E53F52A-A401-3B48-8715-AB78EA84822F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029258" y="1190755"/>
            <a:ext cx="5782" cy="2054784"/>
          </a:xfrm>
          <a:prstGeom prst="straightConnector1">
            <a:avLst/>
          </a:prstGeom>
          <a:noFill/>
          <a:ln w="53975" cap="flat">
            <a:solidFill>
              <a:srgbClr val="011246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A820E69-4BD5-5B43-9C34-38ACDE19370C}"/>
              </a:ext>
            </a:extLst>
          </p:cNvPr>
          <p:cNvCxnSpPr>
            <a:cxnSpLocks/>
          </p:cNvCxnSpPr>
          <p:nvPr/>
        </p:nvCxnSpPr>
        <p:spPr>
          <a:xfrm>
            <a:off x="6754715" y="1186270"/>
            <a:ext cx="5782" cy="2054784"/>
          </a:xfrm>
          <a:prstGeom prst="straightConnector1">
            <a:avLst/>
          </a:prstGeom>
          <a:noFill/>
          <a:ln w="53975" cap="flat">
            <a:solidFill>
              <a:srgbClr val="011246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95650769"/>
      </p:ext>
    </p:extLst>
  </p:cSld>
  <p:clrMapOvr>
    <a:masterClrMapping/>
  </p:clrMapOvr>
</p:sld>
</file>

<file path=ppt/theme/theme1.xml><?xml version="1.0" encoding="utf-8"?>
<a:theme xmlns:a="http://schemas.openxmlformats.org/drawingml/2006/main" name="IBM 2020 Master template (black background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Presentation_Enablement_Template_Arial_2021-Mar-01" id="{CCB2E52D-2C2B-F24A-8023-10C329027CB3}" vid="{13CBDDA7-E162-0D42-9821-F66E19CE831D}"/>
    </a:ext>
  </a:extLst>
</a:theme>
</file>

<file path=ppt/theme/theme2.xml><?xml version="1.0" encoding="utf-8"?>
<a:theme xmlns:a="http://schemas.openxmlformats.org/drawingml/2006/main" name="IBM 2020 Master template (white background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Presentation_Enablement_Template_Arial_2021-Mar-01" id="{CCB2E52D-2C2B-F24A-8023-10C329027CB3}" vid="{801A9D38-44EB-D549-BD2A-0CCAC53AB83C}"/>
    </a:ext>
  </a:extLst>
</a:theme>
</file>

<file path=ppt/theme/theme3.xml><?xml version="1.0" encoding="utf-8"?>
<a:theme xmlns:a="http://schemas.openxmlformats.org/drawingml/2006/main" name="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rial" id="{1A4DA36A-8F0F-7E4A-B00D-DA1BD81F28CD}" vid="{449138CC-BE08-C448-8CE4-98E7BCFE6AE4}"/>
    </a:ext>
  </a:extLst>
</a:theme>
</file>

<file path=ppt/theme/theme4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5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Override1.xml><?xml version="1.0" encoding="utf-8"?>
<a:themeOverride xmlns:a="http://schemas.openxmlformats.org/drawingml/2006/main">
  <a:clrScheme name="Custom 3">
    <a:dk1>
      <a:srgbClr val="FFFFFF"/>
    </a:dk1>
    <a:lt1>
      <a:srgbClr val="000000"/>
    </a:lt1>
    <a:dk2>
      <a:srgbClr val="565656"/>
    </a:dk2>
    <a:lt2>
      <a:srgbClr val="F3F3F3"/>
    </a:lt2>
    <a:accent1>
      <a:srgbClr val="6F6F6F"/>
    </a:accent1>
    <a:accent2>
      <a:srgbClr val="0062FF"/>
    </a:accent2>
    <a:accent3>
      <a:srgbClr val="D12765"/>
    </a:accent3>
    <a:accent4>
      <a:srgbClr val="8A3FFC"/>
    </a:accent4>
    <a:accent5>
      <a:srgbClr val="007D79"/>
    </a:accent5>
    <a:accent6>
      <a:srgbClr val="697077"/>
    </a:accent6>
    <a:hlink>
      <a:srgbClr val="408BFC"/>
    </a:hlink>
    <a:folHlink>
      <a:srgbClr val="6EA6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IBM 2020 Master template (black background)</Template>
  <TotalTime>23281</TotalTime>
  <Words>604</Words>
  <Application>Microsoft Office PowerPoint</Application>
  <PresentationFormat>On-screen Show (16:9)</PresentationFormat>
  <Paragraphs>139</Paragraphs>
  <Slides>15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IBM 2020 Master template (black background)</vt:lpstr>
      <vt:lpstr>IBM 2020 Master template (white background)</vt:lpstr>
      <vt:lpstr>IBM 2019 Master template (black background)</vt:lpstr>
      <vt:lpstr>Ansible and z/OS    </vt:lpstr>
      <vt:lpstr>What is Ansible </vt:lpstr>
      <vt:lpstr>Ansible Terminology </vt:lpstr>
      <vt:lpstr>Ansible and z/OS </vt:lpstr>
      <vt:lpstr>Requirements – z/OS Managed Node </vt:lpstr>
      <vt:lpstr>Red Hat Ansible Certified Content for IBM Z </vt:lpstr>
      <vt:lpstr>PowerPoint Presentation</vt:lpstr>
      <vt:lpstr>What is ZOAU - Z Open Automation Utilities </vt:lpstr>
      <vt:lpstr>PowerPoint Presentation</vt:lpstr>
      <vt:lpstr>What about other Tools…</vt:lpstr>
      <vt:lpstr>What others are doing with Ansible + Python  </vt:lpstr>
      <vt:lpstr>Resources</vt:lpstr>
      <vt:lpstr>Learn</vt:lpstr>
      <vt:lpstr>PowerPoint Presentation</vt:lpstr>
      <vt:lpstr>Join the community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Jast</dc:creator>
  <cp:lastModifiedBy>Luisa Martinez</cp:lastModifiedBy>
  <cp:revision>41</cp:revision>
  <cp:lastPrinted>2021-02-26T18:17:01Z</cp:lastPrinted>
  <dcterms:created xsi:type="dcterms:W3CDTF">2021-04-20T15:30:41Z</dcterms:created>
  <dcterms:modified xsi:type="dcterms:W3CDTF">2022-01-12T21:52:31Z</dcterms:modified>
</cp:coreProperties>
</file>